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5"/>
  </p:notesMasterIdLst>
  <p:sldIdLst>
    <p:sldId id="256" r:id="rId4"/>
    <p:sldId id="257" r:id="rId6"/>
    <p:sldId id="258" r:id="rId7"/>
    <p:sldId id="259" r:id="rId8"/>
    <p:sldId id="309" r:id="rId9"/>
    <p:sldId id="288" r:id="rId10"/>
    <p:sldId id="289" r:id="rId11"/>
    <p:sldId id="290" r:id="rId12"/>
    <p:sldId id="302" r:id="rId13"/>
    <p:sldId id="303" r:id="rId14"/>
    <p:sldId id="304" r:id="rId15"/>
    <p:sldId id="305" r:id="rId16"/>
    <p:sldId id="306" r:id="rId17"/>
    <p:sldId id="268" r:id="rId18"/>
    <p:sldId id="348" r:id="rId19"/>
    <p:sldId id="349" r:id="rId20"/>
    <p:sldId id="350" r:id="rId21"/>
    <p:sldId id="351" r:id="rId22"/>
    <p:sldId id="274" r:id="rId23"/>
    <p:sldId id="341" r:id="rId24"/>
    <p:sldId id="352" r:id="rId25"/>
    <p:sldId id="353" r:id="rId26"/>
    <p:sldId id="354" r:id="rId27"/>
    <p:sldId id="355" r:id="rId28"/>
    <p:sldId id="356" r:id="rId29"/>
    <p:sldId id="278" r:id="rId30"/>
    <p:sldId id="286" r:id="rId3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7D31"/>
    <a:srgbClr val="2C5568"/>
    <a:srgbClr val="EF8943"/>
    <a:srgbClr val="F2A16A"/>
    <a:srgbClr val="34627C"/>
    <a:srgbClr val="1D323E"/>
    <a:srgbClr val="297FB8"/>
    <a:srgbClr val="121618"/>
    <a:srgbClr val="57B2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6314" autoAdjust="0"/>
  </p:normalViewPr>
  <p:slideViewPr>
    <p:cSldViewPr snapToGrid="0">
      <p:cViewPr varScale="1">
        <p:scale>
          <a:sx n="108" d="100"/>
          <a:sy n="108" d="100"/>
        </p:scale>
        <p:origin x="714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4" Type="http://schemas.openxmlformats.org/officeDocument/2006/relationships/tableStyles" Target="tableStyles.xml"/><Relationship Id="rId33" Type="http://schemas.openxmlformats.org/officeDocument/2006/relationships/viewProps" Target="viewProps.xml"/><Relationship Id="rId32" Type="http://schemas.openxmlformats.org/officeDocument/2006/relationships/presProps" Target="presProps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CEDD7C-C227-43C6-834B-3B468274461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1D4507-897A-429E-B1C1-48458AA60F5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1D4507-897A-429E-B1C1-48458AA60F5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1D4507-897A-429E-B1C1-48458AA60F5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1D4507-897A-429E-B1C1-48458AA60F5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1D4507-897A-429E-B1C1-48458AA60F5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1D4507-897A-429E-B1C1-48458AA60F5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1D4507-897A-429E-B1C1-48458AA60F5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1D4507-897A-429E-B1C1-48458AA60F5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1D4507-897A-429E-B1C1-48458AA60F5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1D4507-897A-429E-B1C1-48458AA60F5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1D4507-897A-429E-B1C1-48458AA60F5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1D4507-897A-429E-B1C1-48458AA60F5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1D4507-897A-429E-B1C1-48458AA60F5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1D4507-897A-429E-B1C1-48458AA60F5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1D4507-897A-429E-B1C1-48458AA60F5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1D4507-897A-429E-B1C1-48458AA60F5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1D4507-897A-429E-B1C1-48458AA60F5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1D4507-897A-429E-B1C1-48458AA60F5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1D4507-897A-429E-B1C1-48458AA60F5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1D4507-897A-429E-B1C1-48458AA60F5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1D4507-897A-429E-B1C1-48458AA60F5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1D4507-897A-429E-B1C1-48458AA60F5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1D4507-897A-429E-B1C1-48458AA60F5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1D4507-897A-429E-B1C1-48458AA60F5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1D4507-897A-429E-B1C1-48458AA60F5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1D4507-897A-429E-B1C1-48458AA60F5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1D4507-897A-429E-B1C1-48458AA60F5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1D4507-897A-429E-B1C1-48458AA60F5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90598-BDA3-4A66-B123-9D6CCED2377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F878C-12E4-4D21-BE17-3578AC5DF0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90598-BDA3-4A66-B123-9D6CCED2377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F878C-12E4-4D21-BE17-3578AC5DF0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90598-BDA3-4A66-B123-9D6CCED2377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F878C-12E4-4D21-BE17-3578AC5DF0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90598-BDA3-4A66-B123-9D6CCED2377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F878C-12E4-4D21-BE17-3578AC5DF0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90598-BDA3-4A66-B123-9D6CCED2377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F878C-12E4-4D21-BE17-3578AC5DF0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90598-BDA3-4A66-B123-9D6CCED2377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F878C-12E4-4D21-BE17-3578AC5DF0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90598-BDA3-4A66-B123-9D6CCED2377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F878C-12E4-4D21-BE17-3578AC5DF0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90598-BDA3-4A66-B123-9D6CCED23771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F878C-12E4-4D21-BE17-3578AC5DF0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90598-BDA3-4A66-B123-9D6CCED2377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F878C-12E4-4D21-BE17-3578AC5DF0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90598-BDA3-4A66-B123-9D6CCED23771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F878C-12E4-4D21-BE17-3578AC5DF016}" type="slidenum">
              <a:rPr lang="zh-CN" altLang="en-US" smtClean="0"/>
            </a:fld>
            <a:endParaRPr lang="zh-CN" altLang="en-US"/>
          </a:p>
        </p:txBody>
      </p:sp>
      <p:sp>
        <p:nvSpPr>
          <p:cNvPr id="5" name="标题 1"/>
          <p:cNvSpPr txBox="1"/>
          <p:nvPr userDrawn="1"/>
        </p:nvSpPr>
        <p:spPr>
          <a:xfrm>
            <a:off x="1305719" y="1154277"/>
            <a:ext cx="3095800" cy="11704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   版权声明</a:t>
            </a:r>
            <a:br>
              <a:rPr lang="zh-CN" altLang="en-US" sz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b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感谢您下载平台上提供的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作品，为了您</a:t>
            </a:r>
            <a:r>
              <a:rPr lang="zh-CN" altLang="en-US" sz="100" spc="12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和网络科技以及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原创作者的利益，请勿复制、传播、销售，否则将承担法律责任</a:t>
            </a:r>
            <a:r>
              <a:rPr lang="zh-CN" altLang="en-US" sz="100" spc="12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！网络科技将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对作品进行维权，按照传播下载次数进行十倍的索取赔偿！</a:t>
            </a:r>
            <a:b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b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00" spc="12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在网络科技出售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模板是免版税类（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RF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Royalty-Free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）正版受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中国人民共和国著作法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世界版权公约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的保护，作品的所有权、版权和著作权</a:t>
            </a:r>
            <a:r>
              <a:rPr lang="zh-CN" altLang="en-US" sz="100" spc="12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归网络科技所有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，您下载的是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模板素材的使用权。</a:t>
            </a:r>
            <a:b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不得</a:t>
            </a:r>
            <a:r>
              <a:rPr lang="zh-CN" altLang="en-US" sz="100" spc="12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将网络科技的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模板、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素材，本身用于再出售，或者出租、出借、转让、分销、发布或者作为礼物供他人使用，不得转授权、出卖、转让本协议或者本协议中的权利。</a:t>
            </a:r>
            <a:b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zh-CN" altLang="en-US" sz="100" spc="12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90598-BDA3-4A66-B123-9D6CCED2377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F878C-12E4-4D21-BE17-3578AC5DF016}" type="slidenum">
              <a:rPr lang="zh-CN" altLang="en-US" smtClean="0"/>
            </a:fld>
            <a:endParaRPr lang="zh-CN" altLang="en-US"/>
          </a:p>
        </p:txBody>
      </p:sp>
      <p:sp>
        <p:nvSpPr>
          <p:cNvPr id="8" name="标题 1"/>
          <p:cNvSpPr txBox="1"/>
          <p:nvPr userDrawn="1"/>
        </p:nvSpPr>
        <p:spPr>
          <a:xfrm>
            <a:off x="942800" y="3036406"/>
            <a:ext cx="3095800" cy="11704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   版权声明</a:t>
            </a:r>
            <a:br>
              <a:rPr lang="zh-CN" altLang="en-US" sz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b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感谢您下载平台上提供的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作品，为了您</a:t>
            </a:r>
            <a:r>
              <a:rPr lang="zh-CN" altLang="en-US" sz="100" spc="12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和网络科技以及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原创作者的利益，请勿复制、传播、销售，否则将承担法律责任</a:t>
            </a:r>
            <a:r>
              <a:rPr lang="zh-CN" altLang="en-US" sz="100" spc="12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！网络科技将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对作品进行维权，按照传播下载次数进行十倍的索取赔偿！</a:t>
            </a:r>
            <a:b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b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00" spc="12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在网络科技出售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模板是免版税类（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RF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Royalty-Free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）正版受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中国人民共和国著作法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世界版权公约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的保护，作品的所有权、版权和著作权</a:t>
            </a:r>
            <a:r>
              <a:rPr lang="zh-CN" altLang="en-US" sz="100" spc="12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归网络科技所有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，您下载的是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模板素材的使用权。</a:t>
            </a:r>
            <a:b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不得</a:t>
            </a:r>
            <a:r>
              <a:rPr lang="zh-CN" altLang="en-US" sz="100" spc="12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将网络科技的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模板、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素材，本身用于再出售，或者出租、出借、转让、分销、发布或者作为礼物供他人使用，不得转授权、出卖、转让本协议或者本协议中的权利。</a:t>
            </a:r>
            <a:b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zh-CN" altLang="en-US" sz="100" spc="12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90598-BDA3-4A66-B123-9D6CCED2377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F878C-12E4-4D21-BE17-3578AC5DF0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90598-BDA3-4A66-B123-9D6CCED2377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F878C-12E4-4D21-BE17-3578AC5DF016}" type="slidenum">
              <a:rPr lang="zh-CN" altLang="en-US" smtClean="0"/>
            </a:fld>
            <a:endParaRPr lang="zh-CN" altLang="en-US"/>
          </a:p>
        </p:txBody>
      </p:sp>
      <p:sp>
        <p:nvSpPr>
          <p:cNvPr id="8" name="标题 1"/>
          <p:cNvSpPr txBox="1"/>
          <p:nvPr userDrawn="1"/>
        </p:nvSpPr>
        <p:spPr>
          <a:xfrm>
            <a:off x="1258006" y="2792725"/>
            <a:ext cx="3095800" cy="11704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   版权声明</a:t>
            </a:r>
            <a:br>
              <a:rPr lang="zh-CN" altLang="en-US" sz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b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感谢您下载平台上提供的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作品，为了您</a:t>
            </a:r>
            <a:r>
              <a:rPr lang="zh-CN" altLang="en-US" sz="100" spc="12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和网络科技以及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原创作者的利益，请勿复制、传播、销售，否则将承担法律责任</a:t>
            </a:r>
            <a:r>
              <a:rPr lang="zh-CN" altLang="en-US" sz="100" spc="12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！网络科技将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对作品进行维权，按照传播下载次数进行十倍的索取赔偿！</a:t>
            </a:r>
            <a:b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b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00" spc="12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在网络科技出售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模板是免版税类（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RF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Royalty-Free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）正版受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中国人民共和国著作法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世界版权公约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的保护，作品的所有权、版权和著作权</a:t>
            </a:r>
            <a:r>
              <a:rPr lang="zh-CN" altLang="en-US" sz="100" spc="12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归网络科技所有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，您下载的是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模板素材的使用权。</a:t>
            </a:r>
            <a:b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不得</a:t>
            </a:r>
            <a:r>
              <a:rPr lang="zh-CN" altLang="en-US" sz="100" spc="12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将网络科技的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模板、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素材，本身用于再出售，或者出租、出借、转让、分销、发布或者作为礼物供他人使用，不得转授权、出卖、转让本协议或者本协议中的权利。</a:t>
            </a:r>
            <a:b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zh-CN" altLang="en-US" sz="100" spc="12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90598-BDA3-4A66-B123-9D6CCED2377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F878C-12E4-4D21-BE17-3578AC5DF0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90598-BDA3-4A66-B123-9D6CCED2377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F878C-12E4-4D21-BE17-3578AC5DF0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90598-BDA3-4A66-B123-9D6CCED2377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F878C-12E4-4D21-BE17-3578AC5DF0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90598-BDA3-4A66-B123-9D6CCED2377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F878C-12E4-4D21-BE17-3578AC5DF0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90598-BDA3-4A66-B123-9D6CCED23771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F878C-12E4-4D21-BE17-3578AC5DF0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90598-BDA3-4A66-B123-9D6CCED2377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F878C-12E4-4D21-BE17-3578AC5DF0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90598-BDA3-4A66-B123-9D6CCED23771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F878C-12E4-4D21-BE17-3578AC5DF016}" type="slidenum">
              <a:rPr lang="zh-CN" altLang="en-US" smtClean="0"/>
            </a:fld>
            <a:endParaRPr lang="zh-CN" altLang="en-US"/>
          </a:p>
        </p:txBody>
      </p:sp>
      <p:sp>
        <p:nvSpPr>
          <p:cNvPr id="5" name="标题 1"/>
          <p:cNvSpPr txBox="1"/>
          <p:nvPr userDrawn="1"/>
        </p:nvSpPr>
        <p:spPr>
          <a:xfrm>
            <a:off x="1305719" y="1154277"/>
            <a:ext cx="3095800" cy="11704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   版权声明</a:t>
            </a:r>
            <a:br>
              <a:rPr lang="zh-CN" altLang="en-US" sz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b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感谢您下载平台上提供的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作品，为了您</a:t>
            </a:r>
            <a:r>
              <a:rPr lang="zh-CN" altLang="en-US" sz="100" spc="12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和网络科技以及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原创作者的利益，请勿复制、传播、销售，否则将承担法律责任</a:t>
            </a:r>
            <a:r>
              <a:rPr lang="zh-CN" altLang="en-US" sz="100" spc="12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！网络科技将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对作品进行维权，按照传播下载次数进行十倍的索取赔偿！</a:t>
            </a:r>
            <a:b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b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00" spc="12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在网络科技出售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模板是免版税类（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RF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Royalty-Free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）正版受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中国人民共和国著作法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世界版权公约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的保护，作品的所有权、版权和著作权</a:t>
            </a:r>
            <a:r>
              <a:rPr lang="zh-CN" altLang="en-US" sz="100" spc="12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归网络科技所有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，您下载的是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模板素材的使用权。</a:t>
            </a:r>
            <a:b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不得</a:t>
            </a:r>
            <a:r>
              <a:rPr lang="zh-CN" altLang="en-US" sz="100" spc="12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将网络科技的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模板、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素材，本身用于再出售，或者出租、出借、转让、分销、发布或者作为礼物供他人使用，不得转授权、出卖、转让本协议或者本协议中的权利。</a:t>
            </a:r>
            <a:b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zh-CN" altLang="en-US" sz="100" spc="12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90598-BDA3-4A66-B123-9D6CCED2377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F878C-12E4-4D21-BE17-3578AC5DF016}" type="slidenum">
              <a:rPr lang="zh-CN" altLang="en-US" smtClean="0"/>
            </a:fld>
            <a:endParaRPr lang="zh-CN" altLang="en-US"/>
          </a:p>
        </p:txBody>
      </p:sp>
      <p:sp>
        <p:nvSpPr>
          <p:cNvPr id="8" name="标题 1"/>
          <p:cNvSpPr txBox="1"/>
          <p:nvPr userDrawn="1"/>
        </p:nvSpPr>
        <p:spPr>
          <a:xfrm>
            <a:off x="942800" y="3036406"/>
            <a:ext cx="3095800" cy="11704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   版权声明</a:t>
            </a:r>
            <a:br>
              <a:rPr lang="zh-CN" altLang="en-US" sz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b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感谢您下载平台上提供的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作品，为了您</a:t>
            </a:r>
            <a:r>
              <a:rPr lang="zh-CN" altLang="en-US" sz="100" spc="12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和网络科技以及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原创作者的利益，请勿复制、传播、销售，否则将承担法律责任</a:t>
            </a:r>
            <a:r>
              <a:rPr lang="zh-CN" altLang="en-US" sz="100" spc="12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！网络科技将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对作品进行维权，按照传播下载次数进行十倍的索取赔偿！</a:t>
            </a:r>
            <a:b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b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00" spc="12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在网络科技出售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模板是免版税类（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RF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Royalty-Free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）正版受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中国人民共和国著作法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世界版权公约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的保护，作品的所有权、版权和著作权</a:t>
            </a:r>
            <a:r>
              <a:rPr lang="zh-CN" altLang="en-US" sz="100" spc="12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归网络科技所有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，您下载的是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模板素材的使用权。</a:t>
            </a:r>
            <a:b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不得</a:t>
            </a:r>
            <a:r>
              <a:rPr lang="zh-CN" altLang="en-US" sz="100" spc="12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将网络科技的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模板、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素材，本身用于再出售，或者出租、出借、转让、分销、发布或者作为礼物供他人使用，不得转授权、出卖、转让本协议或者本协议中的权利。</a:t>
            </a:r>
            <a:b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zh-CN" altLang="en-US" sz="100" spc="12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90598-BDA3-4A66-B123-9D6CCED2377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F878C-12E4-4D21-BE17-3578AC5DF016}" type="slidenum">
              <a:rPr lang="zh-CN" altLang="en-US" smtClean="0"/>
            </a:fld>
            <a:endParaRPr lang="zh-CN" altLang="en-US"/>
          </a:p>
        </p:txBody>
      </p:sp>
      <p:sp>
        <p:nvSpPr>
          <p:cNvPr id="8" name="标题 1"/>
          <p:cNvSpPr txBox="1"/>
          <p:nvPr userDrawn="1"/>
        </p:nvSpPr>
        <p:spPr>
          <a:xfrm>
            <a:off x="1258006" y="2792725"/>
            <a:ext cx="3095800" cy="11704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   版权声明</a:t>
            </a:r>
            <a:br>
              <a:rPr lang="zh-CN" altLang="en-US" sz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b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感谢您下载平台上提供的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作品，为了您</a:t>
            </a:r>
            <a:r>
              <a:rPr lang="zh-CN" altLang="en-US" sz="100" spc="12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和网络科技以及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原创作者的利益，请勿复制、传播、销售，否则将承担法律责任</a:t>
            </a:r>
            <a:r>
              <a:rPr lang="zh-CN" altLang="en-US" sz="100" spc="12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！网络科技将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对作品进行维权，按照传播下载次数进行十倍的索取赔偿！</a:t>
            </a:r>
            <a:b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b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00" spc="12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在网络科技出售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模板是免版税类（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RF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Royalty-Free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）正版受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中国人民共和国著作法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世界版权公约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的保护，作品的所有权、版权和著作权</a:t>
            </a:r>
            <a:r>
              <a:rPr lang="zh-CN" altLang="en-US" sz="100" spc="12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归网络科技所有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，您下载的是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模板素材的使用权。</a:t>
            </a:r>
            <a:b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不得</a:t>
            </a:r>
            <a:r>
              <a:rPr lang="zh-CN" altLang="en-US" sz="100" spc="12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将网络科技的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模板、</a:t>
            </a:r>
            <a:r>
              <a:rPr lang="en-US" altLang="zh-CN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素材，本身用于再出售，或者出租、出借、转让、分销、发布或者作为礼物供他人使用，不得转授权、出卖、转让本协议或者本协议中的权利。</a:t>
            </a:r>
            <a:br>
              <a:rPr lang="zh-CN" altLang="en-US" sz="100" spc="12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zh-CN" altLang="en-US" sz="100" spc="12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B90598-BDA3-4A66-B123-9D6CCED2377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BF878C-12E4-4D21-BE17-3578AC5DF01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B90598-BDA3-4A66-B123-9D6CCED2377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BF878C-12E4-4D21-BE17-3578AC5DF01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10.png"/><Relationship Id="rId1" Type="http://schemas.openxmlformats.org/officeDocument/2006/relationships/image" Target="../media/image3.jpe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11.png"/><Relationship Id="rId1" Type="http://schemas.openxmlformats.org/officeDocument/2006/relationships/image" Target="../media/image3.jpe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12.png"/><Relationship Id="rId1" Type="http://schemas.openxmlformats.org/officeDocument/2006/relationships/image" Target="../media/image3.jpe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13.png"/><Relationship Id="rId1" Type="http://schemas.openxmlformats.org/officeDocument/2006/relationships/image" Target="../media/image3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4.png"/><Relationship Id="rId1" Type="http://schemas.openxmlformats.org/officeDocument/2006/relationships/image" Target="../media/image3.jpe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6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5.png"/><Relationship Id="rId1" Type="http://schemas.openxmlformats.org/officeDocument/2006/relationships/image" Target="../media/image3.jpe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7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6.png"/><Relationship Id="rId1" Type="http://schemas.openxmlformats.org/officeDocument/2006/relationships/image" Target="../media/image3.jpe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8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7.png"/><Relationship Id="rId1" Type="http://schemas.openxmlformats.org/officeDocument/2006/relationships/image" Target="../media/image3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0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8.png"/><Relationship Id="rId1" Type="http://schemas.openxmlformats.org/officeDocument/2006/relationships/image" Target="../media/image3.jpeg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9.png"/><Relationship Id="rId1" Type="http://schemas.openxmlformats.org/officeDocument/2006/relationships/image" Target="../media/image3.jpeg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2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0.png"/><Relationship Id="rId1" Type="http://schemas.openxmlformats.org/officeDocument/2006/relationships/image" Target="../media/image3.jpeg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3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1.png"/><Relationship Id="rId1" Type="http://schemas.openxmlformats.org/officeDocument/2006/relationships/image" Target="../media/image3.jpeg"/></Relationships>
</file>

<file path=ppt/slides/_rels/slide2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4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2.png"/><Relationship Id="rId1" Type="http://schemas.openxmlformats.org/officeDocument/2006/relationships/image" Target="../media/image3.jpeg"/></Relationships>
</file>

<file path=ppt/slides/_rels/slide2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5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3.png"/><Relationship Id="rId1" Type="http://schemas.openxmlformats.org/officeDocument/2006/relationships/image" Target="../media/image3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5.png"/><Relationship Id="rId1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6.png"/><Relationship Id="rId1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7.png"/><Relationship Id="rId1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8.png"/><Relationship Id="rId1" Type="http://schemas.openxmlformats.org/officeDocument/2006/relationships/image" Target="../media/image3.jpe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9.png"/><Relationship Id="rId1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直角三角形 28"/>
          <p:cNvSpPr/>
          <p:nvPr/>
        </p:nvSpPr>
        <p:spPr>
          <a:xfrm rot="5400000" flipH="1" flipV="1">
            <a:off x="7263947" y="1929946"/>
            <a:ext cx="5798457" cy="4057650"/>
          </a:xfrm>
          <a:prstGeom prst="rtTriangle">
            <a:avLst/>
          </a:prstGeom>
          <a:solidFill>
            <a:srgbClr val="2C55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直角三角形 21"/>
          <p:cNvSpPr/>
          <p:nvPr/>
        </p:nvSpPr>
        <p:spPr>
          <a:xfrm rot="1589796" flipH="1">
            <a:off x="1804099" y="-2508992"/>
            <a:ext cx="7372562" cy="3833643"/>
          </a:xfrm>
          <a:prstGeom prst="rtTriangle">
            <a:avLst/>
          </a:prstGeom>
          <a:solidFill>
            <a:srgbClr val="2C55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框 29"/>
          <p:cNvSpPr txBox="1"/>
          <p:nvPr/>
        </p:nvSpPr>
        <p:spPr>
          <a:xfrm>
            <a:off x="469143" y="3106221"/>
            <a:ext cx="2697480" cy="11068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600" b="1" dirty="0">
                <a:solidFill>
                  <a:srgbClr val="2C55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教务处</a:t>
            </a:r>
            <a:endParaRPr lang="zh-CN" altLang="en-US" sz="6600" b="1" dirty="0">
              <a:solidFill>
                <a:srgbClr val="2C556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3" name="直接连接符 32"/>
          <p:cNvCxnSpPr/>
          <p:nvPr/>
        </p:nvCxnSpPr>
        <p:spPr>
          <a:xfrm>
            <a:off x="512686" y="4208786"/>
            <a:ext cx="6153906" cy="0"/>
          </a:xfrm>
          <a:prstGeom prst="line">
            <a:avLst/>
          </a:prstGeom>
          <a:ln w="22225">
            <a:solidFill>
              <a:srgbClr val="34627C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/>
          <p:cNvSpPr txBox="1"/>
          <p:nvPr/>
        </p:nvSpPr>
        <p:spPr>
          <a:xfrm>
            <a:off x="469143" y="1656638"/>
            <a:ext cx="5059680" cy="15684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600" b="1" dirty="0" smtClean="0">
                <a:solidFill>
                  <a:srgbClr val="2C55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孔子大学</a:t>
            </a:r>
            <a:endParaRPr lang="zh-CN" altLang="en-US" sz="9600" b="1" dirty="0" smtClean="0">
              <a:solidFill>
                <a:srgbClr val="2C556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469143" y="5390775"/>
            <a:ext cx="5262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rgbClr val="3462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</a:t>
            </a:r>
            <a:r>
              <a:rPr lang="zh-CN" altLang="en-US" sz="2000" dirty="0">
                <a:solidFill>
                  <a:srgbClr val="3462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成员</a:t>
            </a:r>
            <a:r>
              <a:rPr lang="zh-CN" altLang="en-US" sz="2000" dirty="0" smtClean="0">
                <a:solidFill>
                  <a:srgbClr val="3462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：程相龙，崔浩然，马宇航，王泽众</a:t>
            </a:r>
            <a:endParaRPr lang="zh-CN" altLang="en-US" sz="2000" dirty="0" smtClean="0">
              <a:solidFill>
                <a:srgbClr val="3462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680" b="26681"/>
          <a:stretch>
            <a:fillRect/>
          </a:stretch>
        </p:blipFill>
        <p:spPr>
          <a:xfrm>
            <a:off x="6666592" y="0"/>
            <a:ext cx="5525408" cy="5027606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474"/>
                            </p:stCondLst>
                            <p:childTnLst>
                              <p:par>
                                <p:cTn id="22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375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875"/>
                            </p:stCondLst>
                            <p:childTnLst>
                              <p:par>
                                <p:cTn id="3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375"/>
                            </p:stCondLst>
                            <p:childTnLst>
                              <p:par>
                                <p:cTn id="36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37" dur="37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D7D31"/>
                                      </p:to>
                                    </p:animClr>
                                    <p:animClr clrSpc="rgb" dir="cw">
                                      <p:cBhvr>
                                        <p:cTn id="38" dur="37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ED7D31"/>
                                      </p:to>
                                    </p:animClr>
                                    <p:set>
                                      <p:cBhvr>
                                        <p:cTn id="39" dur="37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37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349"/>
                            </p:stCondLst>
                            <p:childTnLst>
                              <p:par>
                                <p:cTn id="42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43" dur="250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D7D31"/>
                                      </p:to>
                                    </p:animClr>
                                    <p:animClr clrSpc="rgb" dir="cw">
                                      <p:cBhvr>
                                        <p:cTn id="44" dur="250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ED7D31"/>
                                      </p:to>
                                    </p:animClr>
                                    <p:set>
                                      <p:cBhvr>
                                        <p:cTn id="45" dur="250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6" dur="250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2" grpId="0" animBg="1"/>
      <p:bldP spid="30" grpId="0"/>
      <p:bldP spid="30" grpId="1"/>
      <p:bldP spid="36" grpId="0"/>
      <p:bldP spid="36" grpId="1"/>
      <p:bldP spid="3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5181600" y="92446"/>
            <a:ext cx="7010400" cy="480164"/>
            <a:chOff x="5167600" y="113199"/>
            <a:chExt cx="7010400" cy="480164"/>
          </a:xfrm>
        </p:grpSpPr>
        <p:sp>
          <p:nvSpPr>
            <p:cNvPr id="2" name="矩形 1"/>
            <p:cNvSpPr/>
            <p:nvPr/>
          </p:nvSpPr>
          <p:spPr>
            <a:xfrm>
              <a:off x="5167600" y="113199"/>
              <a:ext cx="7010400" cy="480164"/>
            </a:xfrm>
            <a:prstGeom prst="rect">
              <a:avLst/>
            </a:prstGeom>
            <a:solidFill>
              <a:srgbClr val="2C556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矩形 2"/>
            <p:cNvSpPr/>
            <p:nvPr/>
          </p:nvSpPr>
          <p:spPr>
            <a:xfrm>
              <a:off x="7398436" y="214781"/>
              <a:ext cx="309880" cy="27559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dist"/>
              <a:endPara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9605892" y="233831"/>
              <a:ext cx="309880" cy="27559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dist"/>
              <a:endParaRPr lang="en-US" altLang="zh-CN" sz="1200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0" y="-9466"/>
            <a:ext cx="5486401" cy="619066"/>
            <a:chOff x="0" y="-9466"/>
            <a:chExt cx="5486401" cy="619066"/>
          </a:xfrm>
        </p:grpSpPr>
        <p:sp>
          <p:nvSpPr>
            <p:cNvPr id="8" name="文本框 7"/>
            <p:cNvSpPr txBox="1"/>
            <p:nvPr/>
          </p:nvSpPr>
          <p:spPr>
            <a:xfrm>
              <a:off x="1412305" y="101696"/>
              <a:ext cx="4074096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" name="平行四边形 32"/>
            <p:cNvSpPr/>
            <p:nvPr/>
          </p:nvSpPr>
          <p:spPr>
            <a:xfrm>
              <a:off x="0" y="-9466"/>
              <a:ext cx="834795" cy="619066"/>
            </a:xfrm>
            <a:prstGeom prst="parallelogram">
              <a:avLst>
                <a:gd name="adj" fmla="val 71730"/>
              </a:avLst>
            </a:prstGeom>
            <a:solidFill>
              <a:srgbClr val="2C556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34" name="图片 33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42" b="10018"/>
            <a:stretch>
              <a:fillRect/>
            </a:stretch>
          </p:blipFill>
          <p:spPr>
            <a:xfrm flipH="1">
              <a:off x="460476" y="-9466"/>
              <a:ext cx="908902" cy="619066"/>
            </a:xfrm>
            <a:custGeom>
              <a:avLst/>
              <a:gdLst>
                <a:gd name="connsiteX0" fmla="*/ 5226511 w 5226511"/>
                <a:gd name="connsiteY0" fmla="*/ 0 h 4673166"/>
                <a:gd name="connsiteX1" fmla="*/ 0 w 5226511"/>
                <a:gd name="connsiteY1" fmla="*/ 0 h 4673166"/>
                <a:gd name="connsiteX2" fmla="*/ 0 w 5226511"/>
                <a:gd name="connsiteY2" fmla="*/ 40165 h 4673166"/>
                <a:gd name="connsiteX3" fmla="*/ 2510564 w 5226511"/>
                <a:gd name="connsiteY3" fmla="*/ 4673166 h 4673166"/>
                <a:gd name="connsiteX4" fmla="*/ 4946182 w 5226511"/>
                <a:gd name="connsiteY4" fmla="*/ 4673166 h 4673166"/>
                <a:gd name="connsiteX5" fmla="*/ 2428192 w 5226511"/>
                <a:gd name="connsiteY5" fmla="*/ 1 h 4673166"/>
                <a:gd name="connsiteX6" fmla="*/ 5226511 w 5226511"/>
                <a:gd name="connsiteY6" fmla="*/ 1 h 4673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26511" h="4673166">
                  <a:moveTo>
                    <a:pt x="5226511" y="0"/>
                  </a:moveTo>
                  <a:lnTo>
                    <a:pt x="0" y="0"/>
                  </a:lnTo>
                  <a:lnTo>
                    <a:pt x="0" y="40165"/>
                  </a:lnTo>
                  <a:lnTo>
                    <a:pt x="2510564" y="4673166"/>
                  </a:lnTo>
                  <a:lnTo>
                    <a:pt x="4946182" y="4673166"/>
                  </a:lnTo>
                  <a:lnTo>
                    <a:pt x="2428192" y="1"/>
                  </a:lnTo>
                  <a:lnTo>
                    <a:pt x="5226511" y="1"/>
                  </a:lnTo>
                  <a:close/>
                </a:path>
              </a:pathLst>
            </a:custGeom>
          </p:spPr>
        </p:pic>
      </p:grpSp>
      <p:sp>
        <p:nvSpPr>
          <p:cNvPr id="12" name="矩形 11"/>
          <p:cNvSpPr/>
          <p:nvPr/>
        </p:nvSpPr>
        <p:spPr>
          <a:xfrm>
            <a:off x="146941" y="1820431"/>
            <a:ext cx="357351" cy="3909793"/>
          </a:xfrm>
          <a:prstGeom prst="rect">
            <a:avLst/>
          </a:prstGeom>
          <a:solidFill>
            <a:srgbClr val="ED7D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 descr="QQ截图2020112819365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784860"/>
            <a:ext cx="10058400" cy="54902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0">
        <p14:switch dir="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5181600" y="92446"/>
            <a:ext cx="7010400" cy="480164"/>
            <a:chOff x="5167600" y="113199"/>
            <a:chExt cx="7010400" cy="480164"/>
          </a:xfrm>
        </p:grpSpPr>
        <p:sp>
          <p:nvSpPr>
            <p:cNvPr id="2" name="矩形 1"/>
            <p:cNvSpPr/>
            <p:nvPr/>
          </p:nvSpPr>
          <p:spPr>
            <a:xfrm>
              <a:off x="5167600" y="113199"/>
              <a:ext cx="7010400" cy="480164"/>
            </a:xfrm>
            <a:prstGeom prst="rect">
              <a:avLst/>
            </a:prstGeom>
            <a:solidFill>
              <a:srgbClr val="2C556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矩形 2"/>
            <p:cNvSpPr/>
            <p:nvPr/>
          </p:nvSpPr>
          <p:spPr>
            <a:xfrm>
              <a:off x="7398436" y="214781"/>
              <a:ext cx="309880" cy="27559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dist"/>
              <a:endPara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9605892" y="233831"/>
              <a:ext cx="309880" cy="27559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dist"/>
              <a:endParaRPr lang="en-US" altLang="zh-CN" sz="1200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0" y="-9466"/>
            <a:ext cx="5486401" cy="619066"/>
            <a:chOff x="0" y="-9466"/>
            <a:chExt cx="5486401" cy="619066"/>
          </a:xfrm>
        </p:grpSpPr>
        <p:sp>
          <p:nvSpPr>
            <p:cNvPr id="8" name="文本框 7"/>
            <p:cNvSpPr txBox="1"/>
            <p:nvPr/>
          </p:nvSpPr>
          <p:spPr>
            <a:xfrm>
              <a:off x="1412305" y="101696"/>
              <a:ext cx="4074096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" name="平行四边形 32"/>
            <p:cNvSpPr/>
            <p:nvPr/>
          </p:nvSpPr>
          <p:spPr>
            <a:xfrm>
              <a:off x="0" y="-9466"/>
              <a:ext cx="834795" cy="619066"/>
            </a:xfrm>
            <a:prstGeom prst="parallelogram">
              <a:avLst>
                <a:gd name="adj" fmla="val 71730"/>
              </a:avLst>
            </a:prstGeom>
            <a:solidFill>
              <a:srgbClr val="2C556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34" name="图片 33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42" b="10018"/>
            <a:stretch>
              <a:fillRect/>
            </a:stretch>
          </p:blipFill>
          <p:spPr>
            <a:xfrm flipH="1">
              <a:off x="460476" y="-9466"/>
              <a:ext cx="908902" cy="619066"/>
            </a:xfrm>
            <a:custGeom>
              <a:avLst/>
              <a:gdLst>
                <a:gd name="connsiteX0" fmla="*/ 5226511 w 5226511"/>
                <a:gd name="connsiteY0" fmla="*/ 0 h 4673166"/>
                <a:gd name="connsiteX1" fmla="*/ 0 w 5226511"/>
                <a:gd name="connsiteY1" fmla="*/ 0 h 4673166"/>
                <a:gd name="connsiteX2" fmla="*/ 0 w 5226511"/>
                <a:gd name="connsiteY2" fmla="*/ 40165 h 4673166"/>
                <a:gd name="connsiteX3" fmla="*/ 2510564 w 5226511"/>
                <a:gd name="connsiteY3" fmla="*/ 4673166 h 4673166"/>
                <a:gd name="connsiteX4" fmla="*/ 4946182 w 5226511"/>
                <a:gd name="connsiteY4" fmla="*/ 4673166 h 4673166"/>
                <a:gd name="connsiteX5" fmla="*/ 2428192 w 5226511"/>
                <a:gd name="connsiteY5" fmla="*/ 1 h 4673166"/>
                <a:gd name="connsiteX6" fmla="*/ 5226511 w 5226511"/>
                <a:gd name="connsiteY6" fmla="*/ 1 h 4673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26511" h="4673166">
                  <a:moveTo>
                    <a:pt x="5226511" y="0"/>
                  </a:moveTo>
                  <a:lnTo>
                    <a:pt x="0" y="0"/>
                  </a:lnTo>
                  <a:lnTo>
                    <a:pt x="0" y="40165"/>
                  </a:lnTo>
                  <a:lnTo>
                    <a:pt x="2510564" y="4673166"/>
                  </a:lnTo>
                  <a:lnTo>
                    <a:pt x="4946182" y="4673166"/>
                  </a:lnTo>
                  <a:lnTo>
                    <a:pt x="2428192" y="1"/>
                  </a:lnTo>
                  <a:lnTo>
                    <a:pt x="5226511" y="1"/>
                  </a:lnTo>
                  <a:close/>
                </a:path>
              </a:pathLst>
            </a:custGeom>
          </p:spPr>
        </p:pic>
      </p:grpSp>
      <p:sp>
        <p:nvSpPr>
          <p:cNvPr id="12" name="矩形 11"/>
          <p:cNvSpPr/>
          <p:nvPr/>
        </p:nvSpPr>
        <p:spPr>
          <a:xfrm>
            <a:off x="146941" y="1820431"/>
            <a:ext cx="357351" cy="3909793"/>
          </a:xfrm>
          <a:prstGeom prst="rect">
            <a:avLst/>
          </a:prstGeom>
          <a:solidFill>
            <a:srgbClr val="ED7D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 descr="QQ截图2020112819370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683895"/>
            <a:ext cx="10058400" cy="54902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0">
        <p14:switch dir="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5181600" y="92446"/>
            <a:ext cx="7010400" cy="480164"/>
            <a:chOff x="5167600" y="113199"/>
            <a:chExt cx="7010400" cy="480164"/>
          </a:xfrm>
        </p:grpSpPr>
        <p:sp>
          <p:nvSpPr>
            <p:cNvPr id="2" name="矩形 1"/>
            <p:cNvSpPr/>
            <p:nvPr/>
          </p:nvSpPr>
          <p:spPr>
            <a:xfrm>
              <a:off x="5167600" y="113199"/>
              <a:ext cx="7010400" cy="480164"/>
            </a:xfrm>
            <a:prstGeom prst="rect">
              <a:avLst/>
            </a:prstGeom>
            <a:solidFill>
              <a:srgbClr val="2C556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矩形 2"/>
            <p:cNvSpPr/>
            <p:nvPr/>
          </p:nvSpPr>
          <p:spPr>
            <a:xfrm>
              <a:off x="7398436" y="214781"/>
              <a:ext cx="309880" cy="27559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dist"/>
              <a:endPara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9605892" y="233831"/>
              <a:ext cx="309880" cy="27559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dist"/>
              <a:endParaRPr lang="en-US" altLang="zh-CN" sz="1200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0" y="-9466"/>
            <a:ext cx="5486401" cy="619066"/>
            <a:chOff x="0" y="-9466"/>
            <a:chExt cx="5486401" cy="619066"/>
          </a:xfrm>
        </p:grpSpPr>
        <p:sp>
          <p:nvSpPr>
            <p:cNvPr id="8" name="文本框 7"/>
            <p:cNvSpPr txBox="1"/>
            <p:nvPr/>
          </p:nvSpPr>
          <p:spPr>
            <a:xfrm>
              <a:off x="1412305" y="101696"/>
              <a:ext cx="4074096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" name="平行四边形 32"/>
            <p:cNvSpPr/>
            <p:nvPr/>
          </p:nvSpPr>
          <p:spPr>
            <a:xfrm>
              <a:off x="0" y="-9466"/>
              <a:ext cx="834795" cy="619066"/>
            </a:xfrm>
            <a:prstGeom prst="parallelogram">
              <a:avLst>
                <a:gd name="adj" fmla="val 71730"/>
              </a:avLst>
            </a:prstGeom>
            <a:solidFill>
              <a:srgbClr val="2C556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34" name="图片 33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42" b="10018"/>
            <a:stretch>
              <a:fillRect/>
            </a:stretch>
          </p:blipFill>
          <p:spPr>
            <a:xfrm flipH="1">
              <a:off x="460476" y="-9466"/>
              <a:ext cx="908902" cy="619066"/>
            </a:xfrm>
            <a:custGeom>
              <a:avLst/>
              <a:gdLst>
                <a:gd name="connsiteX0" fmla="*/ 5226511 w 5226511"/>
                <a:gd name="connsiteY0" fmla="*/ 0 h 4673166"/>
                <a:gd name="connsiteX1" fmla="*/ 0 w 5226511"/>
                <a:gd name="connsiteY1" fmla="*/ 0 h 4673166"/>
                <a:gd name="connsiteX2" fmla="*/ 0 w 5226511"/>
                <a:gd name="connsiteY2" fmla="*/ 40165 h 4673166"/>
                <a:gd name="connsiteX3" fmla="*/ 2510564 w 5226511"/>
                <a:gd name="connsiteY3" fmla="*/ 4673166 h 4673166"/>
                <a:gd name="connsiteX4" fmla="*/ 4946182 w 5226511"/>
                <a:gd name="connsiteY4" fmla="*/ 4673166 h 4673166"/>
                <a:gd name="connsiteX5" fmla="*/ 2428192 w 5226511"/>
                <a:gd name="connsiteY5" fmla="*/ 1 h 4673166"/>
                <a:gd name="connsiteX6" fmla="*/ 5226511 w 5226511"/>
                <a:gd name="connsiteY6" fmla="*/ 1 h 4673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26511" h="4673166">
                  <a:moveTo>
                    <a:pt x="5226511" y="0"/>
                  </a:moveTo>
                  <a:lnTo>
                    <a:pt x="0" y="0"/>
                  </a:lnTo>
                  <a:lnTo>
                    <a:pt x="0" y="40165"/>
                  </a:lnTo>
                  <a:lnTo>
                    <a:pt x="2510564" y="4673166"/>
                  </a:lnTo>
                  <a:lnTo>
                    <a:pt x="4946182" y="4673166"/>
                  </a:lnTo>
                  <a:lnTo>
                    <a:pt x="2428192" y="1"/>
                  </a:lnTo>
                  <a:lnTo>
                    <a:pt x="5226511" y="1"/>
                  </a:lnTo>
                  <a:close/>
                </a:path>
              </a:pathLst>
            </a:custGeom>
          </p:spPr>
        </p:pic>
      </p:grpSp>
      <p:sp>
        <p:nvSpPr>
          <p:cNvPr id="12" name="矩形 11"/>
          <p:cNvSpPr/>
          <p:nvPr/>
        </p:nvSpPr>
        <p:spPr>
          <a:xfrm>
            <a:off x="146941" y="1820431"/>
            <a:ext cx="357351" cy="3909793"/>
          </a:xfrm>
          <a:prstGeom prst="rect">
            <a:avLst/>
          </a:prstGeom>
          <a:solidFill>
            <a:srgbClr val="ED7D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 descr="QQ截图202011281937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025" y="854710"/>
            <a:ext cx="10058400" cy="54902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0">
        <p14:switch dir="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5181600" y="92446"/>
            <a:ext cx="7010400" cy="480164"/>
            <a:chOff x="5167600" y="113199"/>
            <a:chExt cx="7010400" cy="480164"/>
          </a:xfrm>
        </p:grpSpPr>
        <p:sp>
          <p:nvSpPr>
            <p:cNvPr id="2" name="矩形 1"/>
            <p:cNvSpPr/>
            <p:nvPr/>
          </p:nvSpPr>
          <p:spPr>
            <a:xfrm>
              <a:off x="5167600" y="113199"/>
              <a:ext cx="7010400" cy="480164"/>
            </a:xfrm>
            <a:prstGeom prst="rect">
              <a:avLst/>
            </a:prstGeom>
            <a:solidFill>
              <a:srgbClr val="2C556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矩形 2"/>
            <p:cNvSpPr/>
            <p:nvPr/>
          </p:nvSpPr>
          <p:spPr>
            <a:xfrm>
              <a:off x="7398436" y="214781"/>
              <a:ext cx="309880" cy="27559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dist"/>
              <a:endPara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9605892" y="233831"/>
              <a:ext cx="309880" cy="27559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dist"/>
              <a:endParaRPr lang="en-US" altLang="zh-CN" sz="1200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0" y="-9466"/>
            <a:ext cx="5486401" cy="619066"/>
            <a:chOff x="0" y="-9466"/>
            <a:chExt cx="5486401" cy="619066"/>
          </a:xfrm>
        </p:grpSpPr>
        <p:sp>
          <p:nvSpPr>
            <p:cNvPr id="8" name="文本框 7"/>
            <p:cNvSpPr txBox="1"/>
            <p:nvPr/>
          </p:nvSpPr>
          <p:spPr>
            <a:xfrm>
              <a:off x="1412305" y="101696"/>
              <a:ext cx="4074096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" name="平行四边形 32"/>
            <p:cNvSpPr/>
            <p:nvPr/>
          </p:nvSpPr>
          <p:spPr>
            <a:xfrm>
              <a:off x="0" y="-9466"/>
              <a:ext cx="834795" cy="619066"/>
            </a:xfrm>
            <a:prstGeom prst="parallelogram">
              <a:avLst>
                <a:gd name="adj" fmla="val 71730"/>
              </a:avLst>
            </a:prstGeom>
            <a:solidFill>
              <a:srgbClr val="2C556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34" name="图片 33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42" b="10018"/>
            <a:stretch>
              <a:fillRect/>
            </a:stretch>
          </p:blipFill>
          <p:spPr>
            <a:xfrm flipH="1">
              <a:off x="460476" y="-9466"/>
              <a:ext cx="908902" cy="619066"/>
            </a:xfrm>
            <a:custGeom>
              <a:avLst/>
              <a:gdLst>
                <a:gd name="connsiteX0" fmla="*/ 5226511 w 5226511"/>
                <a:gd name="connsiteY0" fmla="*/ 0 h 4673166"/>
                <a:gd name="connsiteX1" fmla="*/ 0 w 5226511"/>
                <a:gd name="connsiteY1" fmla="*/ 0 h 4673166"/>
                <a:gd name="connsiteX2" fmla="*/ 0 w 5226511"/>
                <a:gd name="connsiteY2" fmla="*/ 40165 h 4673166"/>
                <a:gd name="connsiteX3" fmla="*/ 2510564 w 5226511"/>
                <a:gd name="connsiteY3" fmla="*/ 4673166 h 4673166"/>
                <a:gd name="connsiteX4" fmla="*/ 4946182 w 5226511"/>
                <a:gd name="connsiteY4" fmla="*/ 4673166 h 4673166"/>
                <a:gd name="connsiteX5" fmla="*/ 2428192 w 5226511"/>
                <a:gd name="connsiteY5" fmla="*/ 1 h 4673166"/>
                <a:gd name="connsiteX6" fmla="*/ 5226511 w 5226511"/>
                <a:gd name="connsiteY6" fmla="*/ 1 h 4673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26511" h="4673166">
                  <a:moveTo>
                    <a:pt x="5226511" y="0"/>
                  </a:moveTo>
                  <a:lnTo>
                    <a:pt x="0" y="0"/>
                  </a:lnTo>
                  <a:lnTo>
                    <a:pt x="0" y="40165"/>
                  </a:lnTo>
                  <a:lnTo>
                    <a:pt x="2510564" y="4673166"/>
                  </a:lnTo>
                  <a:lnTo>
                    <a:pt x="4946182" y="4673166"/>
                  </a:lnTo>
                  <a:lnTo>
                    <a:pt x="2428192" y="1"/>
                  </a:lnTo>
                  <a:lnTo>
                    <a:pt x="5226511" y="1"/>
                  </a:lnTo>
                  <a:close/>
                </a:path>
              </a:pathLst>
            </a:custGeom>
          </p:spPr>
        </p:pic>
      </p:grpSp>
      <p:sp>
        <p:nvSpPr>
          <p:cNvPr id="12" name="矩形 11"/>
          <p:cNvSpPr/>
          <p:nvPr/>
        </p:nvSpPr>
        <p:spPr>
          <a:xfrm>
            <a:off x="146941" y="1820431"/>
            <a:ext cx="357351" cy="3909793"/>
          </a:xfrm>
          <a:prstGeom prst="rect">
            <a:avLst/>
          </a:prstGeom>
          <a:solidFill>
            <a:srgbClr val="ED7D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 descr="QQ截图2020112819380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7605" y="774700"/>
            <a:ext cx="10058400" cy="54902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0">
        <p14:switch dir="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文本框 35"/>
          <p:cNvSpPr txBox="1"/>
          <p:nvPr/>
        </p:nvSpPr>
        <p:spPr>
          <a:xfrm>
            <a:off x="7165835" y="1727666"/>
            <a:ext cx="26459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rgbClr val="2C55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02</a:t>
            </a:r>
            <a:endParaRPr lang="zh-CN" altLang="en-US" sz="4000" b="1" dirty="0">
              <a:solidFill>
                <a:srgbClr val="2C556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6976320" y="2552788"/>
            <a:ext cx="2797316" cy="1506855"/>
          </a:xfrm>
          <a:prstGeom prst="rect">
            <a:avLst/>
          </a:prstGeom>
        </p:spPr>
        <p:txBody>
          <a:bodyPr wrap="square" lIns="121960" tIns="60980" rIns="121960" bIns="60980">
            <a:spAutoFit/>
          </a:bodyPr>
          <a:lstStyle/>
          <a:p>
            <a:pPr algn="dist">
              <a:defRPr/>
            </a:pPr>
            <a:r>
              <a:rPr lang="zh-CN" altLang="en-US" sz="4500" b="1" dirty="0">
                <a:solidFill>
                  <a:srgbClr val="2C556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ea"/>
              </a:rPr>
              <a:t>教师</a:t>
            </a:r>
            <a:r>
              <a:rPr lang="zh-CN" altLang="en-US" sz="4500" b="1" dirty="0">
                <a:solidFill>
                  <a:srgbClr val="2C556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ea"/>
              </a:rPr>
              <a:t>模块</a:t>
            </a:r>
            <a:endParaRPr lang="zh-CN" altLang="en-US" sz="4500" dirty="0">
              <a:solidFill>
                <a:srgbClr val="2C5568"/>
              </a:solidFill>
            </a:endParaRPr>
          </a:p>
          <a:p>
            <a:pPr algn="dist">
              <a:defRPr/>
            </a:pPr>
            <a:endParaRPr lang="zh-CN" altLang="zh-CN" sz="4500" b="1" kern="100" dirty="0">
              <a:solidFill>
                <a:srgbClr val="2C5568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  <a:sym typeface="微软雅黑" panose="020B0503020204020204" pitchFamily="34" charset="-122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6096000" y="3771900"/>
            <a:ext cx="4591050" cy="0"/>
          </a:xfrm>
          <a:prstGeom prst="line">
            <a:avLst/>
          </a:prstGeom>
          <a:ln w="38100">
            <a:solidFill>
              <a:srgbClr val="2C55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平行四边形 8"/>
          <p:cNvSpPr/>
          <p:nvPr/>
        </p:nvSpPr>
        <p:spPr>
          <a:xfrm>
            <a:off x="7850" y="0"/>
            <a:ext cx="4297449" cy="6858000"/>
          </a:xfrm>
          <a:prstGeom prst="parallelogram">
            <a:avLst>
              <a:gd name="adj" fmla="val 71550"/>
            </a:avLst>
          </a:prstGeom>
          <a:solidFill>
            <a:srgbClr val="2C55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42" b="10018"/>
          <a:stretch>
            <a:fillRect/>
          </a:stretch>
        </p:blipFill>
        <p:spPr>
          <a:xfrm flipH="1">
            <a:off x="990601" y="0"/>
            <a:ext cx="6448381" cy="6858000"/>
          </a:xfrm>
          <a:custGeom>
            <a:avLst/>
            <a:gdLst>
              <a:gd name="connsiteX0" fmla="*/ 5226511 w 5226511"/>
              <a:gd name="connsiteY0" fmla="*/ 0 h 4673166"/>
              <a:gd name="connsiteX1" fmla="*/ 0 w 5226511"/>
              <a:gd name="connsiteY1" fmla="*/ 0 h 4673166"/>
              <a:gd name="connsiteX2" fmla="*/ 0 w 5226511"/>
              <a:gd name="connsiteY2" fmla="*/ 40165 h 4673166"/>
              <a:gd name="connsiteX3" fmla="*/ 2510564 w 5226511"/>
              <a:gd name="connsiteY3" fmla="*/ 4673166 h 4673166"/>
              <a:gd name="connsiteX4" fmla="*/ 4946182 w 5226511"/>
              <a:gd name="connsiteY4" fmla="*/ 4673166 h 4673166"/>
              <a:gd name="connsiteX5" fmla="*/ 2428192 w 5226511"/>
              <a:gd name="connsiteY5" fmla="*/ 1 h 4673166"/>
              <a:gd name="connsiteX6" fmla="*/ 5226511 w 5226511"/>
              <a:gd name="connsiteY6" fmla="*/ 1 h 4673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26511" h="4673166">
                <a:moveTo>
                  <a:pt x="5226511" y="0"/>
                </a:moveTo>
                <a:lnTo>
                  <a:pt x="0" y="0"/>
                </a:lnTo>
                <a:lnTo>
                  <a:pt x="0" y="40165"/>
                </a:lnTo>
                <a:lnTo>
                  <a:pt x="2510564" y="4673166"/>
                </a:lnTo>
                <a:lnTo>
                  <a:pt x="4946182" y="4673166"/>
                </a:lnTo>
                <a:lnTo>
                  <a:pt x="2428192" y="1"/>
                </a:lnTo>
                <a:lnTo>
                  <a:pt x="5226511" y="1"/>
                </a:lnTo>
                <a:close/>
              </a:path>
            </a:pathLst>
          </a:custGeom>
        </p:spPr>
      </p:pic>
      <p:sp>
        <p:nvSpPr>
          <p:cNvPr id="4" name="文本框 3"/>
          <p:cNvSpPr txBox="1"/>
          <p:nvPr/>
        </p:nvSpPr>
        <p:spPr>
          <a:xfrm>
            <a:off x="7572375" y="4561840"/>
            <a:ext cx="23368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 dirty="0">
                <a:solidFill>
                  <a:srgbClr val="2C55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王泽众</a:t>
            </a:r>
            <a:endParaRPr lang="zh-CN" altLang="en-US" sz="2800" b="1" dirty="0">
              <a:solidFill>
                <a:srgbClr val="2C556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Tm="0">
        <p:checker/>
      </p:transition>
    </mc:Choice>
    <mc:Fallback>
      <p:transition spd="slow" advTm="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29" grpId="0"/>
      <p:bldP spid="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181600" y="92710"/>
            <a:ext cx="7010400" cy="480060"/>
          </a:xfrm>
          <a:prstGeom prst="rect">
            <a:avLst/>
          </a:prstGeom>
          <a:solidFill>
            <a:srgbClr val="2C55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/>
        </p:nvGrpSpPr>
        <p:grpSpPr>
          <a:xfrm>
            <a:off x="0" y="-9466"/>
            <a:ext cx="1369378" cy="619066"/>
            <a:chOff x="0" y="-9466"/>
            <a:chExt cx="1369378" cy="619066"/>
          </a:xfrm>
        </p:grpSpPr>
        <p:sp>
          <p:nvSpPr>
            <p:cNvPr id="33" name="平行四边形 32"/>
            <p:cNvSpPr/>
            <p:nvPr/>
          </p:nvSpPr>
          <p:spPr>
            <a:xfrm>
              <a:off x="0" y="-9466"/>
              <a:ext cx="834795" cy="619066"/>
            </a:xfrm>
            <a:prstGeom prst="parallelogram">
              <a:avLst>
                <a:gd name="adj" fmla="val 71730"/>
              </a:avLst>
            </a:prstGeom>
            <a:solidFill>
              <a:srgbClr val="2C556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34" name="图片 33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42" b="10018"/>
            <a:stretch>
              <a:fillRect/>
            </a:stretch>
          </p:blipFill>
          <p:spPr>
            <a:xfrm flipH="1">
              <a:off x="460476" y="-9466"/>
              <a:ext cx="908902" cy="619066"/>
            </a:xfrm>
            <a:custGeom>
              <a:avLst/>
              <a:gdLst>
                <a:gd name="connsiteX0" fmla="*/ 5226511 w 5226511"/>
                <a:gd name="connsiteY0" fmla="*/ 0 h 4673166"/>
                <a:gd name="connsiteX1" fmla="*/ 0 w 5226511"/>
                <a:gd name="connsiteY1" fmla="*/ 0 h 4673166"/>
                <a:gd name="connsiteX2" fmla="*/ 0 w 5226511"/>
                <a:gd name="connsiteY2" fmla="*/ 40165 h 4673166"/>
                <a:gd name="connsiteX3" fmla="*/ 2510564 w 5226511"/>
                <a:gd name="connsiteY3" fmla="*/ 4673166 h 4673166"/>
                <a:gd name="connsiteX4" fmla="*/ 4946182 w 5226511"/>
                <a:gd name="connsiteY4" fmla="*/ 4673166 h 4673166"/>
                <a:gd name="connsiteX5" fmla="*/ 2428192 w 5226511"/>
                <a:gd name="connsiteY5" fmla="*/ 1 h 4673166"/>
                <a:gd name="connsiteX6" fmla="*/ 5226511 w 5226511"/>
                <a:gd name="connsiteY6" fmla="*/ 1 h 4673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26511" h="4673166">
                  <a:moveTo>
                    <a:pt x="5226511" y="0"/>
                  </a:moveTo>
                  <a:lnTo>
                    <a:pt x="0" y="0"/>
                  </a:lnTo>
                  <a:lnTo>
                    <a:pt x="0" y="40165"/>
                  </a:lnTo>
                  <a:lnTo>
                    <a:pt x="2510564" y="4673166"/>
                  </a:lnTo>
                  <a:lnTo>
                    <a:pt x="4946182" y="4673166"/>
                  </a:lnTo>
                  <a:lnTo>
                    <a:pt x="2428192" y="1"/>
                  </a:lnTo>
                  <a:lnTo>
                    <a:pt x="5226511" y="1"/>
                  </a:lnTo>
                  <a:close/>
                </a:path>
              </a:pathLst>
            </a:custGeom>
          </p:spPr>
        </p:pic>
      </p:grpSp>
      <p:pic>
        <p:nvPicPr>
          <p:cNvPr id="11" name="图片 10" descr="QQ截图2020112819383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683895"/>
            <a:ext cx="10058400" cy="54902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0">
        <p14:gallery dir="l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181600" y="92710"/>
            <a:ext cx="7010400" cy="480060"/>
          </a:xfrm>
          <a:prstGeom prst="rect">
            <a:avLst/>
          </a:prstGeom>
          <a:solidFill>
            <a:srgbClr val="2C55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/>
        </p:nvGrpSpPr>
        <p:grpSpPr>
          <a:xfrm>
            <a:off x="0" y="-9466"/>
            <a:ext cx="1369378" cy="619066"/>
            <a:chOff x="0" y="-9466"/>
            <a:chExt cx="1369378" cy="619066"/>
          </a:xfrm>
        </p:grpSpPr>
        <p:sp>
          <p:nvSpPr>
            <p:cNvPr id="33" name="平行四边形 32"/>
            <p:cNvSpPr/>
            <p:nvPr/>
          </p:nvSpPr>
          <p:spPr>
            <a:xfrm>
              <a:off x="0" y="-9466"/>
              <a:ext cx="834795" cy="619066"/>
            </a:xfrm>
            <a:prstGeom prst="parallelogram">
              <a:avLst>
                <a:gd name="adj" fmla="val 71730"/>
              </a:avLst>
            </a:prstGeom>
            <a:solidFill>
              <a:srgbClr val="2C556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34" name="图片 33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42" b="10018"/>
            <a:stretch>
              <a:fillRect/>
            </a:stretch>
          </p:blipFill>
          <p:spPr>
            <a:xfrm flipH="1">
              <a:off x="460476" y="-9466"/>
              <a:ext cx="908902" cy="619066"/>
            </a:xfrm>
            <a:custGeom>
              <a:avLst/>
              <a:gdLst>
                <a:gd name="connsiteX0" fmla="*/ 5226511 w 5226511"/>
                <a:gd name="connsiteY0" fmla="*/ 0 h 4673166"/>
                <a:gd name="connsiteX1" fmla="*/ 0 w 5226511"/>
                <a:gd name="connsiteY1" fmla="*/ 0 h 4673166"/>
                <a:gd name="connsiteX2" fmla="*/ 0 w 5226511"/>
                <a:gd name="connsiteY2" fmla="*/ 40165 h 4673166"/>
                <a:gd name="connsiteX3" fmla="*/ 2510564 w 5226511"/>
                <a:gd name="connsiteY3" fmla="*/ 4673166 h 4673166"/>
                <a:gd name="connsiteX4" fmla="*/ 4946182 w 5226511"/>
                <a:gd name="connsiteY4" fmla="*/ 4673166 h 4673166"/>
                <a:gd name="connsiteX5" fmla="*/ 2428192 w 5226511"/>
                <a:gd name="connsiteY5" fmla="*/ 1 h 4673166"/>
                <a:gd name="connsiteX6" fmla="*/ 5226511 w 5226511"/>
                <a:gd name="connsiteY6" fmla="*/ 1 h 4673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26511" h="4673166">
                  <a:moveTo>
                    <a:pt x="5226511" y="0"/>
                  </a:moveTo>
                  <a:lnTo>
                    <a:pt x="0" y="0"/>
                  </a:lnTo>
                  <a:lnTo>
                    <a:pt x="0" y="40165"/>
                  </a:lnTo>
                  <a:lnTo>
                    <a:pt x="2510564" y="4673166"/>
                  </a:lnTo>
                  <a:lnTo>
                    <a:pt x="4946182" y="4673166"/>
                  </a:lnTo>
                  <a:lnTo>
                    <a:pt x="2428192" y="1"/>
                  </a:lnTo>
                  <a:lnTo>
                    <a:pt x="5226511" y="1"/>
                  </a:lnTo>
                  <a:close/>
                </a:path>
              </a:pathLst>
            </a:custGeom>
          </p:spPr>
        </p:pic>
      </p:grpSp>
      <p:pic>
        <p:nvPicPr>
          <p:cNvPr id="3" name="图片 2" descr="QQ截图2020112819384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683895"/>
            <a:ext cx="10058400" cy="54902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0">
        <p14:gallery dir="l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181600" y="92710"/>
            <a:ext cx="7010400" cy="480060"/>
          </a:xfrm>
          <a:prstGeom prst="rect">
            <a:avLst/>
          </a:prstGeom>
          <a:solidFill>
            <a:srgbClr val="2C55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/>
        </p:nvGrpSpPr>
        <p:grpSpPr>
          <a:xfrm>
            <a:off x="0" y="-9466"/>
            <a:ext cx="1369378" cy="619066"/>
            <a:chOff x="0" y="-9466"/>
            <a:chExt cx="1369378" cy="619066"/>
          </a:xfrm>
        </p:grpSpPr>
        <p:sp>
          <p:nvSpPr>
            <p:cNvPr id="33" name="平行四边形 32"/>
            <p:cNvSpPr/>
            <p:nvPr/>
          </p:nvSpPr>
          <p:spPr>
            <a:xfrm>
              <a:off x="0" y="-9466"/>
              <a:ext cx="834795" cy="619066"/>
            </a:xfrm>
            <a:prstGeom prst="parallelogram">
              <a:avLst>
                <a:gd name="adj" fmla="val 71730"/>
              </a:avLst>
            </a:prstGeom>
            <a:solidFill>
              <a:srgbClr val="2C556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34" name="图片 33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42" b="10018"/>
            <a:stretch>
              <a:fillRect/>
            </a:stretch>
          </p:blipFill>
          <p:spPr>
            <a:xfrm flipH="1">
              <a:off x="460476" y="-9466"/>
              <a:ext cx="908902" cy="619066"/>
            </a:xfrm>
            <a:custGeom>
              <a:avLst/>
              <a:gdLst>
                <a:gd name="connsiteX0" fmla="*/ 5226511 w 5226511"/>
                <a:gd name="connsiteY0" fmla="*/ 0 h 4673166"/>
                <a:gd name="connsiteX1" fmla="*/ 0 w 5226511"/>
                <a:gd name="connsiteY1" fmla="*/ 0 h 4673166"/>
                <a:gd name="connsiteX2" fmla="*/ 0 w 5226511"/>
                <a:gd name="connsiteY2" fmla="*/ 40165 h 4673166"/>
                <a:gd name="connsiteX3" fmla="*/ 2510564 w 5226511"/>
                <a:gd name="connsiteY3" fmla="*/ 4673166 h 4673166"/>
                <a:gd name="connsiteX4" fmla="*/ 4946182 w 5226511"/>
                <a:gd name="connsiteY4" fmla="*/ 4673166 h 4673166"/>
                <a:gd name="connsiteX5" fmla="*/ 2428192 w 5226511"/>
                <a:gd name="connsiteY5" fmla="*/ 1 h 4673166"/>
                <a:gd name="connsiteX6" fmla="*/ 5226511 w 5226511"/>
                <a:gd name="connsiteY6" fmla="*/ 1 h 4673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26511" h="4673166">
                  <a:moveTo>
                    <a:pt x="5226511" y="0"/>
                  </a:moveTo>
                  <a:lnTo>
                    <a:pt x="0" y="0"/>
                  </a:lnTo>
                  <a:lnTo>
                    <a:pt x="0" y="40165"/>
                  </a:lnTo>
                  <a:lnTo>
                    <a:pt x="2510564" y="4673166"/>
                  </a:lnTo>
                  <a:lnTo>
                    <a:pt x="4946182" y="4673166"/>
                  </a:lnTo>
                  <a:lnTo>
                    <a:pt x="2428192" y="1"/>
                  </a:lnTo>
                  <a:lnTo>
                    <a:pt x="5226511" y="1"/>
                  </a:lnTo>
                  <a:close/>
                </a:path>
              </a:pathLst>
            </a:custGeom>
          </p:spPr>
        </p:pic>
      </p:grpSp>
      <p:pic>
        <p:nvPicPr>
          <p:cNvPr id="3" name="图片 2" descr="QQ截图2020112819384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693420"/>
            <a:ext cx="10058400" cy="54902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0">
        <p14:gallery dir="l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181600" y="92710"/>
            <a:ext cx="7010400" cy="480060"/>
          </a:xfrm>
          <a:prstGeom prst="rect">
            <a:avLst/>
          </a:prstGeom>
          <a:solidFill>
            <a:srgbClr val="2C55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/>
        </p:nvGrpSpPr>
        <p:grpSpPr>
          <a:xfrm>
            <a:off x="0" y="-9466"/>
            <a:ext cx="1369378" cy="619066"/>
            <a:chOff x="0" y="-9466"/>
            <a:chExt cx="1369378" cy="619066"/>
          </a:xfrm>
        </p:grpSpPr>
        <p:sp>
          <p:nvSpPr>
            <p:cNvPr id="33" name="平行四边形 32"/>
            <p:cNvSpPr/>
            <p:nvPr/>
          </p:nvSpPr>
          <p:spPr>
            <a:xfrm>
              <a:off x="0" y="-9466"/>
              <a:ext cx="834795" cy="619066"/>
            </a:xfrm>
            <a:prstGeom prst="parallelogram">
              <a:avLst>
                <a:gd name="adj" fmla="val 71730"/>
              </a:avLst>
            </a:prstGeom>
            <a:solidFill>
              <a:srgbClr val="2C556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34" name="图片 33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42" b="10018"/>
            <a:stretch>
              <a:fillRect/>
            </a:stretch>
          </p:blipFill>
          <p:spPr>
            <a:xfrm flipH="1">
              <a:off x="460476" y="-9466"/>
              <a:ext cx="908902" cy="619066"/>
            </a:xfrm>
            <a:custGeom>
              <a:avLst/>
              <a:gdLst>
                <a:gd name="connsiteX0" fmla="*/ 5226511 w 5226511"/>
                <a:gd name="connsiteY0" fmla="*/ 0 h 4673166"/>
                <a:gd name="connsiteX1" fmla="*/ 0 w 5226511"/>
                <a:gd name="connsiteY1" fmla="*/ 0 h 4673166"/>
                <a:gd name="connsiteX2" fmla="*/ 0 w 5226511"/>
                <a:gd name="connsiteY2" fmla="*/ 40165 h 4673166"/>
                <a:gd name="connsiteX3" fmla="*/ 2510564 w 5226511"/>
                <a:gd name="connsiteY3" fmla="*/ 4673166 h 4673166"/>
                <a:gd name="connsiteX4" fmla="*/ 4946182 w 5226511"/>
                <a:gd name="connsiteY4" fmla="*/ 4673166 h 4673166"/>
                <a:gd name="connsiteX5" fmla="*/ 2428192 w 5226511"/>
                <a:gd name="connsiteY5" fmla="*/ 1 h 4673166"/>
                <a:gd name="connsiteX6" fmla="*/ 5226511 w 5226511"/>
                <a:gd name="connsiteY6" fmla="*/ 1 h 4673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26511" h="4673166">
                  <a:moveTo>
                    <a:pt x="5226511" y="0"/>
                  </a:moveTo>
                  <a:lnTo>
                    <a:pt x="0" y="0"/>
                  </a:lnTo>
                  <a:lnTo>
                    <a:pt x="0" y="40165"/>
                  </a:lnTo>
                  <a:lnTo>
                    <a:pt x="2510564" y="4673166"/>
                  </a:lnTo>
                  <a:lnTo>
                    <a:pt x="4946182" y="4673166"/>
                  </a:lnTo>
                  <a:lnTo>
                    <a:pt x="2428192" y="1"/>
                  </a:lnTo>
                  <a:lnTo>
                    <a:pt x="5226511" y="1"/>
                  </a:lnTo>
                  <a:close/>
                </a:path>
              </a:pathLst>
            </a:custGeom>
          </p:spPr>
        </p:pic>
      </p:grpSp>
      <p:pic>
        <p:nvPicPr>
          <p:cNvPr id="3" name="图片 2" descr="QQ截图2020112819385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5515" y="744220"/>
            <a:ext cx="10058400" cy="54902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0">
        <p14:gallery dir="l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文本框 35"/>
          <p:cNvSpPr txBox="1"/>
          <p:nvPr/>
        </p:nvSpPr>
        <p:spPr>
          <a:xfrm>
            <a:off x="7165835" y="1727666"/>
            <a:ext cx="26459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rgbClr val="2C55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03</a:t>
            </a:r>
            <a:endParaRPr lang="zh-CN" altLang="en-US" sz="4000" b="1" dirty="0">
              <a:solidFill>
                <a:srgbClr val="2C556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7015055" y="2329268"/>
            <a:ext cx="2797316" cy="2199005"/>
          </a:xfrm>
          <a:prstGeom prst="rect">
            <a:avLst/>
          </a:prstGeom>
        </p:spPr>
        <p:txBody>
          <a:bodyPr wrap="square" lIns="121960" tIns="60980" rIns="121960" bIns="60980">
            <a:spAutoFit/>
          </a:bodyPr>
          <a:lstStyle/>
          <a:p>
            <a:pPr algn="dist">
              <a:defRPr/>
            </a:pPr>
            <a:r>
              <a:rPr lang="zh-CN" altLang="en-US" sz="4500" b="1" dirty="0">
                <a:solidFill>
                  <a:srgbClr val="2C556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ea"/>
              </a:rPr>
              <a:t>登录模块学生</a:t>
            </a:r>
            <a:r>
              <a:rPr lang="zh-CN" altLang="en-US" sz="4500" b="1" dirty="0">
                <a:solidFill>
                  <a:srgbClr val="2C556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ea"/>
              </a:rPr>
              <a:t>模块</a:t>
            </a:r>
            <a:endParaRPr lang="zh-CN" altLang="en-US" sz="4500" b="1" dirty="0">
              <a:solidFill>
                <a:srgbClr val="2C5568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algn="dist">
              <a:defRPr/>
            </a:pPr>
            <a:endParaRPr lang="zh-CN" altLang="zh-CN" sz="4500" b="1" kern="100" dirty="0">
              <a:solidFill>
                <a:srgbClr val="2C5568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  <a:sym typeface="微软雅黑" panose="020B0503020204020204" pitchFamily="34" charset="-122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6172200" y="3752850"/>
            <a:ext cx="4591050" cy="0"/>
          </a:xfrm>
          <a:prstGeom prst="line">
            <a:avLst/>
          </a:prstGeom>
          <a:ln w="38100">
            <a:solidFill>
              <a:srgbClr val="2C55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平行四边形 8"/>
          <p:cNvSpPr/>
          <p:nvPr/>
        </p:nvSpPr>
        <p:spPr>
          <a:xfrm>
            <a:off x="7850" y="0"/>
            <a:ext cx="4297449" cy="6858000"/>
          </a:xfrm>
          <a:prstGeom prst="parallelogram">
            <a:avLst>
              <a:gd name="adj" fmla="val 71550"/>
            </a:avLst>
          </a:prstGeom>
          <a:solidFill>
            <a:srgbClr val="2C55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42" b="10018"/>
          <a:stretch>
            <a:fillRect/>
          </a:stretch>
        </p:blipFill>
        <p:spPr>
          <a:xfrm flipH="1">
            <a:off x="990601" y="0"/>
            <a:ext cx="6448381" cy="6858000"/>
          </a:xfrm>
          <a:custGeom>
            <a:avLst/>
            <a:gdLst>
              <a:gd name="connsiteX0" fmla="*/ 5226511 w 5226511"/>
              <a:gd name="connsiteY0" fmla="*/ 0 h 4673166"/>
              <a:gd name="connsiteX1" fmla="*/ 0 w 5226511"/>
              <a:gd name="connsiteY1" fmla="*/ 0 h 4673166"/>
              <a:gd name="connsiteX2" fmla="*/ 0 w 5226511"/>
              <a:gd name="connsiteY2" fmla="*/ 40165 h 4673166"/>
              <a:gd name="connsiteX3" fmla="*/ 2510564 w 5226511"/>
              <a:gd name="connsiteY3" fmla="*/ 4673166 h 4673166"/>
              <a:gd name="connsiteX4" fmla="*/ 4946182 w 5226511"/>
              <a:gd name="connsiteY4" fmla="*/ 4673166 h 4673166"/>
              <a:gd name="connsiteX5" fmla="*/ 2428192 w 5226511"/>
              <a:gd name="connsiteY5" fmla="*/ 1 h 4673166"/>
              <a:gd name="connsiteX6" fmla="*/ 5226511 w 5226511"/>
              <a:gd name="connsiteY6" fmla="*/ 1 h 4673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26511" h="4673166">
                <a:moveTo>
                  <a:pt x="5226511" y="0"/>
                </a:moveTo>
                <a:lnTo>
                  <a:pt x="0" y="0"/>
                </a:lnTo>
                <a:lnTo>
                  <a:pt x="0" y="40165"/>
                </a:lnTo>
                <a:lnTo>
                  <a:pt x="2510564" y="4673166"/>
                </a:lnTo>
                <a:lnTo>
                  <a:pt x="4946182" y="4673166"/>
                </a:lnTo>
                <a:lnTo>
                  <a:pt x="2428192" y="1"/>
                </a:lnTo>
                <a:lnTo>
                  <a:pt x="5226511" y="1"/>
                </a:lnTo>
                <a:close/>
              </a:path>
            </a:pathLst>
          </a:custGeom>
        </p:spPr>
      </p:pic>
      <p:sp>
        <p:nvSpPr>
          <p:cNvPr id="4" name="文本框 3"/>
          <p:cNvSpPr txBox="1"/>
          <p:nvPr/>
        </p:nvSpPr>
        <p:spPr>
          <a:xfrm>
            <a:off x="7572375" y="4561840"/>
            <a:ext cx="23368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 dirty="0">
                <a:solidFill>
                  <a:srgbClr val="2C55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马宇航</a:t>
            </a:r>
            <a:endParaRPr lang="zh-CN" altLang="en-US" sz="2800" b="1" dirty="0">
              <a:solidFill>
                <a:srgbClr val="2C556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0">
        <p14:gallery dir="l"/>
      </p:transition>
    </mc:Choice>
    <mc:Fallback>
      <p:transition spd="slow" advTm="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0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2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8" presetID="2" presetClass="entr" presetSubtype="4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0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1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3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25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6" grpId="0"/>
          <p:bldP spid="29" grpId="0"/>
          <p:bldP spid="9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0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2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8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3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25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6" grpId="0"/>
          <p:bldP spid="29" grpId="0"/>
          <p:bldP spid="9" grpId="0" animBg="1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文本框 35"/>
          <p:cNvSpPr txBox="1"/>
          <p:nvPr/>
        </p:nvSpPr>
        <p:spPr>
          <a:xfrm>
            <a:off x="10374645" y="620777"/>
            <a:ext cx="1250875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500" b="1" dirty="0">
                <a:solidFill>
                  <a:srgbClr val="2C55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zh-CN" altLang="en-US" sz="5500" b="1" dirty="0">
              <a:solidFill>
                <a:srgbClr val="2C556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1379299" y="230735"/>
            <a:ext cx="492443" cy="255454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en-US" altLang="zh-CN" sz="2000" b="1" dirty="0">
                <a:solidFill>
                  <a:srgbClr val="2C55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COMTENTS</a:t>
            </a:r>
            <a:endParaRPr lang="en-US" altLang="zh-CN" sz="2000" b="1" dirty="0">
              <a:solidFill>
                <a:srgbClr val="2C556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6691630" y="4175760"/>
            <a:ext cx="4429760" cy="860425"/>
          </a:xfrm>
          <a:prstGeom prst="rect">
            <a:avLst/>
          </a:prstGeom>
        </p:spPr>
        <p:txBody>
          <a:bodyPr wrap="square" lIns="121960" tIns="60980" rIns="121960" bIns="60980">
            <a:spAutoFit/>
          </a:bodyPr>
          <a:lstStyle/>
          <a:p>
            <a:pPr algn="dist"/>
            <a:r>
              <a:rPr lang="zh-CN" altLang="en-US" sz="2400" b="1" dirty="0">
                <a:solidFill>
                  <a:srgbClr val="2C556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pojo</a:t>
            </a:r>
            <a:r>
              <a:rPr lang="en-US" altLang="zh-CN" sz="2400" b="1" dirty="0">
                <a:solidFill>
                  <a:srgbClr val="2C556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,</a:t>
            </a:r>
            <a:r>
              <a:rPr lang="zh-CN" altLang="en-US" sz="2400" b="1" dirty="0">
                <a:solidFill>
                  <a:srgbClr val="2C556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ea"/>
              </a:rPr>
              <a:t>dao,</a:t>
            </a:r>
            <a:r>
              <a:rPr lang="en-US" altLang="zh-CN" sz="2400" b="1" dirty="0">
                <a:solidFill>
                  <a:srgbClr val="2C556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service</a:t>
            </a:r>
            <a:r>
              <a:rPr lang="zh-CN" altLang="en-US" sz="2400" b="1" dirty="0">
                <a:solidFill>
                  <a:srgbClr val="2C556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等</a:t>
            </a:r>
            <a:endParaRPr lang="zh-CN" altLang="en-US" sz="1500" dirty="0">
              <a:solidFill>
                <a:srgbClr val="2C5568"/>
              </a:solidFill>
            </a:endParaRPr>
          </a:p>
          <a:p>
            <a:pPr lvl="0" algn="dist"/>
            <a:endParaRPr lang="zh-CN" altLang="en-US" sz="2400" b="1" dirty="0">
              <a:solidFill>
                <a:srgbClr val="2C5568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60" name="直角三角形 59"/>
          <p:cNvSpPr/>
          <p:nvPr/>
        </p:nvSpPr>
        <p:spPr>
          <a:xfrm rot="16200000" flipV="1">
            <a:off x="-1561446" y="1592978"/>
            <a:ext cx="6819168" cy="3696276"/>
          </a:xfrm>
          <a:prstGeom prst="rtTriangle">
            <a:avLst/>
          </a:prstGeom>
          <a:solidFill>
            <a:srgbClr val="2C55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9" name="图片 28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42" b="2672"/>
          <a:stretch>
            <a:fillRect/>
          </a:stretch>
        </p:blipFill>
        <p:spPr>
          <a:xfrm>
            <a:off x="320258" y="0"/>
            <a:ext cx="6901683" cy="6858000"/>
          </a:xfrm>
          <a:custGeom>
            <a:avLst/>
            <a:gdLst>
              <a:gd name="connsiteX0" fmla="*/ 0 w 6901683"/>
              <a:gd name="connsiteY0" fmla="*/ 0 h 6674773"/>
              <a:gd name="connsiteX1" fmla="*/ 6901683 w 6901683"/>
              <a:gd name="connsiteY1" fmla="*/ 0 h 6674773"/>
              <a:gd name="connsiteX2" fmla="*/ 6901683 w 6901683"/>
              <a:gd name="connsiteY2" fmla="*/ 1 h 6674773"/>
              <a:gd name="connsiteX3" fmla="*/ 3206463 w 6901683"/>
              <a:gd name="connsiteY3" fmla="*/ 1 h 6674773"/>
              <a:gd name="connsiteX4" fmla="*/ 6802957 w 6901683"/>
              <a:gd name="connsiteY4" fmla="*/ 6674773 h 6674773"/>
              <a:gd name="connsiteX5" fmla="*/ 3588234 w 6901683"/>
              <a:gd name="connsiteY5" fmla="*/ 6674773 h 6674773"/>
              <a:gd name="connsiteX6" fmla="*/ 0 w 6901683"/>
              <a:gd name="connsiteY6" fmla="*/ 53038 h 6674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901683" h="6674773">
                <a:moveTo>
                  <a:pt x="0" y="0"/>
                </a:moveTo>
                <a:lnTo>
                  <a:pt x="6901683" y="0"/>
                </a:lnTo>
                <a:lnTo>
                  <a:pt x="6901683" y="1"/>
                </a:lnTo>
                <a:lnTo>
                  <a:pt x="3206463" y="1"/>
                </a:lnTo>
                <a:lnTo>
                  <a:pt x="6802957" y="6674773"/>
                </a:lnTo>
                <a:lnTo>
                  <a:pt x="3588234" y="6674773"/>
                </a:lnTo>
                <a:lnTo>
                  <a:pt x="0" y="53038"/>
                </a:lnTo>
                <a:close/>
              </a:path>
            </a:pathLst>
          </a:custGeom>
        </p:spPr>
      </p:pic>
      <p:sp>
        <p:nvSpPr>
          <p:cNvPr id="18" name="矩形 17"/>
          <p:cNvSpPr/>
          <p:nvPr/>
        </p:nvSpPr>
        <p:spPr>
          <a:xfrm>
            <a:off x="4823347" y="957878"/>
            <a:ext cx="4307385" cy="860425"/>
          </a:xfrm>
          <a:prstGeom prst="rect">
            <a:avLst/>
          </a:prstGeom>
        </p:spPr>
        <p:txBody>
          <a:bodyPr wrap="square" lIns="121960" tIns="60980" rIns="121960" bIns="60980">
            <a:spAutoFit/>
          </a:bodyPr>
          <a:lstStyle/>
          <a:p>
            <a:pPr algn="dist">
              <a:defRPr/>
            </a:pPr>
            <a:r>
              <a:rPr lang="zh-CN" altLang="en-US" sz="2400" b="1" dirty="0">
                <a:solidFill>
                  <a:srgbClr val="2C556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管理员模块</a:t>
            </a:r>
            <a:endParaRPr lang="zh-CN" altLang="en-US" sz="2400" b="1" dirty="0">
              <a:solidFill>
                <a:srgbClr val="2C5568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algn="dist">
              <a:defRPr/>
            </a:pPr>
            <a:endParaRPr lang="zh-CN" altLang="zh-CN" sz="2400" b="1" kern="100" dirty="0">
              <a:solidFill>
                <a:srgbClr val="2C5568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  <a:sym typeface="微软雅黑" panose="020B0503020204020204" pitchFamily="34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5488357" y="1899552"/>
            <a:ext cx="3369893" cy="860425"/>
          </a:xfrm>
          <a:prstGeom prst="rect">
            <a:avLst/>
          </a:prstGeom>
        </p:spPr>
        <p:txBody>
          <a:bodyPr wrap="square" lIns="121960" tIns="60980" rIns="121960" bIns="60980">
            <a:spAutoFit/>
          </a:bodyPr>
          <a:lstStyle/>
          <a:p>
            <a:pPr lvl="0" algn="dist"/>
            <a:r>
              <a:rPr lang="zh-CN" altLang="en-US" sz="2400" b="1" dirty="0">
                <a:solidFill>
                  <a:srgbClr val="2C556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ea"/>
              </a:rPr>
              <a:t>学生</a:t>
            </a:r>
            <a:r>
              <a:rPr lang="zh-CN" altLang="en-US" sz="2400" b="1" dirty="0">
                <a:solidFill>
                  <a:srgbClr val="2C556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ea"/>
              </a:rPr>
              <a:t>模块</a:t>
            </a:r>
            <a:endParaRPr lang="zh-CN" altLang="en-US" sz="2400" dirty="0">
              <a:solidFill>
                <a:srgbClr val="2C5568"/>
              </a:solidFill>
            </a:endParaRPr>
          </a:p>
          <a:p>
            <a:pPr lvl="0" algn="dist"/>
            <a:endParaRPr lang="zh-CN" altLang="en-US" sz="2400" b="1" dirty="0">
              <a:solidFill>
                <a:srgbClr val="2C5568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6054597" y="3067712"/>
            <a:ext cx="3369893" cy="860425"/>
          </a:xfrm>
          <a:prstGeom prst="rect">
            <a:avLst/>
          </a:prstGeom>
        </p:spPr>
        <p:txBody>
          <a:bodyPr wrap="square" lIns="121960" tIns="60980" rIns="121960" bIns="60980">
            <a:spAutoFit/>
          </a:bodyPr>
          <a:lstStyle/>
          <a:p>
            <a:pPr lvl="0" algn="dist"/>
            <a:r>
              <a:rPr lang="zh-CN" altLang="en-US" sz="2400" b="1" dirty="0">
                <a:solidFill>
                  <a:srgbClr val="2C556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ea"/>
              </a:rPr>
              <a:t>教</a:t>
            </a:r>
            <a:r>
              <a:rPr lang="zh-CN" altLang="en-US" sz="2400" b="1" dirty="0">
                <a:solidFill>
                  <a:srgbClr val="2C556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ea"/>
              </a:rPr>
              <a:t>师模块</a:t>
            </a:r>
            <a:endParaRPr lang="zh-CN" altLang="en-US" sz="2400" b="1" dirty="0">
              <a:solidFill>
                <a:srgbClr val="2C5568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lvl="0" algn="dist"/>
            <a:endParaRPr lang="zh-CN" altLang="en-US" sz="2400" b="1" dirty="0">
              <a:solidFill>
                <a:srgbClr val="2C5568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3735028" y="821462"/>
            <a:ext cx="916950" cy="684000"/>
            <a:chOff x="5020530" y="687762"/>
            <a:chExt cx="1017724" cy="756000"/>
          </a:xfrm>
        </p:grpSpPr>
        <p:sp>
          <p:nvSpPr>
            <p:cNvPr id="5" name="椭圆 4"/>
            <p:cNvSpPr/>
            <p:nvPr/>
          </p:nvSpPr>
          <p:spPr>
            <a:xfrm>
              <a:off x="5020530" y="687762"/>
              <a:ext cx="792000" cy="756000"/>
            </a:xfrm>
            <a:prstGeom prst="ellipse">
              <a:avLst/>
            </a:prstGeom>
            <a:solidFill>
              <a:srgbClr val="2C556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5126014" y="837977"/>
              <a:ext cx="91224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4317353" y="1852275"/>
            <a:ext cx="916950" cy="684000"/>
            <a:chOff x="5020530" y="687762"/>
            <a:chExt cx="1017724" cy="756000"/>
          </a:xfrm>
        </p:grpSpPr>
        <p:sp>
          <p:nvSpPr>
            <p:cNvPr id="27" name="椭圆 26"/>
            <p:cNvSpPr/>
            <p:nvPr/>
          </p:nvSpPr>
          <p:spPr>
            <a:xfrm>
              <a:off x="5020530" y="687762"/>
              <a:ext cx="792000" cy="756000"/>
            </a:xfrm>
            <a:prstGeom prst="ellipse">
              <a:avLst/>
            </a:prstGeom>
            <a:solidFill>
              <a:srgbClr val="2C556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5126014" y="837977"/>
              <a:ext cx="91224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4919535" y="3012856"/>
            <a:ext cx="916950" cy="684000"/>
            <a:chOff x="5020530" y="687762"/>
            <a:chExt cx="1017724" cy="756000"/>
          </a:xfrm>
        </p:grpSpPr>
        <p:sp>
          <p:nvSpPr>
            <p:cNvPr id="38" name="椭圆 37"/>
            <p:cNvSpPr/>
            <p:nvPr/>
          </p:nvSpPr>
          <p:spPr>
            <a:xfrm>
              <a:off x="5020530" y="687762"/>
              <a:ext cx="792000" cy="756000"/>
            </a:xfrm>
            <a:prstGeom prst="ellipse">
              <a:avLst/>
            </a:prstGeom>
            <a:solidFill>
              <a:srgbClr val="2C556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文本框 39"/>
            <p:cNvSpPr txBox="1"/>
            <p:nvPr/>
          </p:nvSpPr>
          <p:spPr>
            <a:xfrm>
              <a:off x="5126014" y="859032"/>
              <a:ext cx="91224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endPara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5567653" y="4143567"/>
            <a:ext cx="897900" cy="684000"/>
            <a:chOff x="5020530" y="687762"/>
            <a:chExt cx="996580" cy="756000"/>
          </a:xfrm>
        </p:grpSpPr>
        <p:sp>
          <p:nvSpPr>
            <p:cNvPr id="42" name="椭圆 41"/>
            <p:cNvSpPr/>
            <p:nvPr/>
          </p:nvSpPr>
          <p:spPr>
            <a:xfrm>
              <a:off x="5020530" y="687762"/>
              <a:ext cx="792000" cy="756000"/>
            </a:xfrm>
            <a:prstGeom prst="ellipse">
              <a:avLst/>
            </a:prstGeom>
            <a:solidFill>
              <a:srgbClr val="2C556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5104870" y="837977"/>
              <a:ext cx="91224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04</a:t>
              </a:r>
              <a:endPara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 advTm="0">
        <p14:glitter pattern="hexagon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000"/>
                            </p:stCondLst>
                            <p:childTnLst>
                              <p:par>
                                <p:cTn id="4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500"/>
                            </p:stCondLst>
                            <p:childTnLst>
                              <p:par>
                                <p:cTn id="52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0"/>
                            </p:stCondLst>
                            <p:childTnLst>
                              <p:par>
                                <p:cTn id="5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17" grpId="0"/>
      <p:bldP spid="21" grpId="0"/>
      <p:bldP spid="18" grpId="0"/>
      <p:bldP spid="19" grpId="0"/>
      <p:bldP spid="2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181600" y="92710"/>
            <a:ext cx="7010400" cy="480060"/>
          </a:xfrm>
          <a:prstGeom prst="rect">
            <a:avLst/>
          </a:prstGeom>
          <a:solidFill>
            <a:srgbClr val="2C55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/>
        </p:nvGrpSpPr>
        <p:grpSpPr>
          <a:xfrm>
            <a:off x="0" y="-9466"/>
            <a:ext cx="1369378" cy="619066"/>
            <a:chOff x="0" y="-9466"/>
            <a:chExt cx="1369378" cy="619066"/>
          </a:xfrm>
        </p:grpSpPr>
        <p:sp>
          <p:nvSpPr>
            <p:cNvPr id="33" name="平行四边形 32"/>
            <p:cNvSpPr/>
            <p:nvPr/>
          </p:nvSpPr>
          <p:spPr>
            <a:xfrm>
              <a:off x="0" y="-9466"/>
              <a:ext cx="834795" cy="619066"/>
            </a:xfrm>
            <a:prstGeom prst="parallelogram">
              <a:avLst>
                <a:gd name="adj" fmla="val 71730"/>
              </a:avLst>
            </a:prstGeom>
            <a:solidFill>
              <a:srgbClr val="2C556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34" name="图片 33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42" b="10018"/>
            <a:stretch>
              <a:fillRect/>
            </a:stretch>
          </p:blipFill>
          <p:spPr>
            <a:xfrm flipH="1">
              <a:off x="460476" y="-9466"/>
              <a:ext cx="908902" cy="619066"/>
            </a:xfrm>
            <a:custGeom>
              <a:avLst/>
              <a:gdLst>
                <a:gd name="connsiteX0" fmla="*/ 5226511 w 5226511"/>
                <a:gd name="connsiteY0" fmla="*/ 0 h 4673166"/>
                <a:gd name="connsiteX1" fmla="*/ 0 w 5226511"/>
                <a:gd name="connsiteY1" fmla="*/ 0 h 4673166"/>
                <a:gd name="connsiteX2" fmla="*/ 0 w 5226511"/>
                <a:gd name="connsiteY2" fmla="*/ 40165 h 4673166"/>
                <a:gd name="connsiteX3" fmla="*/ 2510564 w 5226511"/>
                <a:gd name="connsiteY3" fmla="*/ 4673166 h 4673166"/>
                <a:gd name="connsiteX4" fmla="*/ 4946182 w 5226511"/>
                <a:gd name="connsiteY4" fmla="*/ 4673166 h 4673166"/>
                <a:gd name="connsiteX5" fmla="*/ 2428192 w 5226511"/>
                <a:gd name="connsiteY5" fmla="*/ 1 h 4673166"/>
                <a:gd name="connsiteX6" fmla="*/ 5226511 w 5226511"/>
                <a:gd name="connsiteY6" fmla="*/ 1 h 4673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26511" h="4673166">
                  <a:moveTo>
                    <a:pt x="5226511" y="0"/>
                  </a:moveTo>
                  <a:lnTo>
                    <a:pt x="0" y="0"/>
                  </a:lnTo>
                  <a:lnTo>
                    <a:pt x="0" y="40165"/>
                  </a:lnTo>
                  <a:lnTo>
                    <a:pt x="2510564" y="4673166"/>
                  </a:lnTo>
                  <a:lnTo>
                    <a:pt x="4946182" y="4673166"/>
                  </a:lnTo>
                  <a:lnTo>
                    <a:pt x="2428192" y="1"/>
                  </a:lnTo>
                  <a:lnTo>
                    <a:pt x="5226511" y="1"/>
                  </a:lnTo>
                  <a:close/>
                </a:path>
              </a:pathLst>
            </a:custGeom>
          </p:spPr>
        </p:pic>
      </p:grpSp>
      <p:pic>
        <p:nvPicPr>
          <p:cNvPr id="3" name="图片 2" descr="QQ截图202011281938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683895"/>
            <a:ext cx="10058400" cy="54902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0">
        <p14:gallery dir="l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181600" y="92710"/>
            <a:ext cx="7010400" cy="480060"/>
          </a:xfrm>
          <a:prstGeom prst="rect">
            <a:avLst/>
          </a:prstGeom>
          <a:solidFill>
            <a:srgbClr val="2C55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/>
        </p:nvGrpSpPr>
        <p:grpSpPr>
          <a:xfrm>
            <a:off x="0" y="-9466"/>
            <a:ext cx="5486401" cy="619066"/>
            <a:chOff x="0" y="-9466"/>
            <a:chExt cx="5486401" cy="619066"/>
          </a:xfrm>
        </p:grpSpPr>
        <p:sp>
          <p:nvSpPr>
            <p:cNvPr id="8" name="文本框 7"/>
            <p:cNvSpPr txBox="1"/>
            <p:nvPr/>
          </p:nvSpPr>
          <p:spPr>
            <a:xfrm>
              <a:off x="1412305" y="101696"/>
              <a:ext cx="4074096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" name="平行四边形 32"/>
            <p:cNvSpPr/>
            <p:nvPr/>
          </p:nvSpPr>
          <p:spPr>
            <a:xfrm>
              <a:off x="0" y="-9466"/>
              <a:ext cx="834795" cy="619066"/>
            </a:xfrm>
            <a:prstGeom prst="parallelogram">
              <a:avLst>
                <a:gd name="adj" fmla="val 71730"/>
              </a:avLst>
            </a:prstGeom>
            <a:solidFill>
              <a:srgbClr val="2C556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34" name="图片 33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42" b="10018"/>
            <a:stretch>
              <a:fillRect/>
            </a:stretch>
          </p:blipFill>
          <p:spPr>
            <a:xfrm flipH="1">
              <a:off x="460476" y="-9466"/>
              <a:ext cx="908902" cy="619066"/>
            </a:xfrm>
            <a:custGeom>
              <a:avLst/>
              <a:gdLst>
                <a:gd name="connsiteX0" fmla="*/ 5226511 w 5226511"/>
                <a:gd name="connsiteY0" fmla="*/ 0 h 4673166"/>
                <a:gd name="connsiteX1" fmla="*/ 0 w 5226511"/>
                <a:gd name="connsiteY1" fmla="*/ 0 h 4673166"/>
                <a:gd name="connsiteX2" fmla="*/ 0 w 5226511"/>
                <a:gd name="connsiteY2" fmla="*/ 40165 h 4673166"/>
                <a:gd name="connsiteX3" fmla="*/ 2510564 w 5226511"/>
                <a:gd name="connsiteY3" fmla="*/ 4673166 h 4673166"/>
                <a:gd name="connsiteX4" fmla="*/ 4946182 w 5226511"/>
                <a:gd name="connsiteY4" fmla="*/ 4673166 h 4673166"/>
                <a:gd name="connsiteX5" fmla="*/ 2428192 w 5226511"/>
                <a:gd name="connsiteY5" fmla="*/ 1 h 4673166"/>
                <a:gd name="connsiteX6" fmla="*/ 5226511 w 5226511"/>
                <a:gd name="connsiteY6" fmla="*/ 1 h 4673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26511" h="4673166">
                  <a:moveTo>
                    <a:pt x="5226511" y="0"/>
                  </a:moveTo>
                  <a:lnTo>
                    <a:pt x="0" y="0"/>
                  </a:lnTo>
                  <a:lnTo>
                    <a:pt x="0" y="40165"/>
                  </a:lnTo>
                  <a:lnTo>
                    <a:pt x="2510564" y="4673166"/>
                  </a:lnTo>
                  <a:lnTo>
                    <a:pt x="4946182" y="4673166"/>
                  </a:lnTo>
                  <a:lnTo>
                    <a:pt x="2428192" y="1"/>
                  </a:lnTo>
                  <a:lnTo>
                    <a:pt x="5226511" y="1"/>
                  </a:lnTo>
                  <a:close/>
                </a:path>
              </a:pathLst>
            </a:custGeom>
          </p:spPr>
        </p:pic>
      </p:grpSp>
      <p:sp>
        <p:nvSpPr>
          <p:cNvPr id="7" name="矩形 6"/>
          <p:cNvSpPr/>
          <p:nvPr/>
        </p:nvSpPr>
        <p:spPr>
          <a:xfrm>
            <a:off x="6463861" y="5959366"/>
            <a:ext cx="4369675" cy="380342"/>
          </a:xfrm>
          <a:prstGeom prst="rect">
            <a:avLst/>
          </a:prstGeom>
          <a:solidFill>
            <a:srgbClr val="ED7D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 descr="QQ截图202011281939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683895"/>
            <a:ext cx="10058400" cy="54902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Tm="0">
        <p:checker/>
      </p:transition>
    </mc:Choice>
    <mc:Fallback>
      <p:transition spd="slow" advTm="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181600" y="92710"/>
            <a:ext cx="7010400" cy="480060"/>
          </a:xfrm>
          <a:prstGeom prst="rect">
            <a:avLst/>
          </a:prstGeom>
          <a:solidFill>
            <a:srgbClr val="2C55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/>
        </p:nvGrpSpPr>
        <p:grpSpPr>
          <a:xfrm>
            <a:off x="0" y="-9466"/>
            <a:ext cx="5486401" cy="619066"/>
            <a:chOff x="0" y="-9466"/>
            <a:chExt cx="5486401" cy="619066"/>
          </a:xfrm>
        </p:grpSpPr>
        <p:sp>
          <p:nvSpPr>
            <p:cNvPr id="8" name="文本框 7"/>
            <p:cNvSpPr txBox="1"/>
            <p:nvPr/>
          </p:nvSpPr>
          <p:spPr>
            <a:xfrm>
              <a:off x="1412305" y="101696"/>
              <a:ext cx="4074096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" name="平行四边形 32"/>
            <p:cNvSpPr/>
            <p:nvPr/>
          </p:nvSpPr>
          <p:spPr>
            <a:xfrm>
              <a:off x="0" y="-9466"/>
              <a:ext cx="834795" cy="619066"/>
            </a:xfrm>
            <a:prstGeom prst="parallelogram">
              <a:avLst>
                <a:gd name="adj" fmla="val 71730"/>
              </a:avLst>
            </a:prstGeom>
            <a:solidFill>
              <a:srgbClr val="2C556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34" name="图片 33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42" b="10018"/>
            <a:stretch>
              <a:fillRect/>
            </a:stretch>
          </p:blipFill>
          <p:spPr>
            <a:xfrm flipH="1">
              <a:off x="460476" y="-9466"/>
              <a:ext cx="908902" cy="619066"/>
            </a:xfrm>
            <a:custGeom>
              <a:avLst/>
              <a:gdLst>
                <a:gd name="connsiteX0" fmla="*/ 5226511 w 5226511"/>
                <a:gd name="connsiteY0" fmla="*/ 0 h 4673166"/>
                <a:gd name="connsiteX1" fmla="*/ 0 w 5226511"/>
                <a:gd name="connsiteY1" fmla="*/ 0 h 4673166"/>
                <a:gd name="connsiteX2" fmla="*/ 0 w 5226511"/>
                <a:gd name="connsiteY2" fmla="*/ 40165 h 4673166"/>
                <a:gd name="connsiteX3" fmla="*/ 2510564 w 5226511"/>
                <a:gd name="connsiteY3" fmla="*/ 4673166 h 4673166"/>
                <a:gd name="connsiteX4" fmla="*/ 4946182 w 5226511"/>
                <a:gd name="connsiteY4" fmla="*/ 4673166 h 4673166"/>
                <a:gd name="connsiteX5" fmla="*/ 2428192 w 5226511"/>
                <a:gd name="connsiteY5" fmla="*/ 1 h 4673166"/>
                <a:gd name="connsiteX6" fmla="*/ 5226511 w 5226511"/>
                <a:gd name="connsiteY6" fmla="*/ 1 h 4673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26511" h="4673166">
                  <a:moveTo>
                    <a:pt x="5226511" y="0"/>
                  </a:moveTo>
                  <a:lnTo>
                    <a:pt x="0" y="0"/>
                  </a:lnTo>
                  <a:lnTo>
                    <a:pt x="0" y="40165"/>
                  </a:lnTo>
                  <a:lnTo>
                    <a:pt x="2510564" y="4673166"/>
                  </a:lnTo>
                  <a:lnTo>
                    <a:pt x="4946182" y="4673166"/>
                  </a:lnTo>
                  <a:lnTo>
                    <a:pt x="2428192" y="1"/>
                  </a:lnTo>
                  <a:lnTo>
                    <a:pt x="5226511" y="1"/>
                  </a:lnTo>
                  <a:close/>
                </a:path>
              </a:pathLst>
            </a:custGeom>
          </p:spPr>
        </p:pic>
      </p:grpSp>
      <p:sp>
        <p:nvSpPr>
          <p:cNvPr id="7" name="矩形 6"/>
          <p:cNvSpPr/>
          <p:nvPr/>
        </p:nvSpPr>
        <p:spPr>
          <a:xfrm>
            <a:off x="6463861" y="5959366"/>
            <a:ext cx="4369675" cy="380342"/>
          </a:xfrm>
          <a:prstGeom prst="rect">
            <a:avLst/>
          </a:prstGeom>
          <a:solidFill>
            <a:srgbClr val="ED7D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 descr="QQ截图2020112819394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702945"/>
            <a:ext cx="10058400" cy="54902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Tm="0">
        <p:checker/>
      </p:transition>
    </mc:Choice>
    <mc:Fallback>
      <p:transition spd="slow" advTm="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181600" y="92710"/>
            <a:ext cx="7010400" cy="480060"/>
          </a:xfrm>
          <a:prstGeom prst="rect">
            <a:avLst/>
          </a:prstGeom>
          <a:solidFill>
            <a:srgbClr val="2C55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/>
        </p:nvGrpSpPr>
        <p:grpSpPr>
          <a:xfrm>
            <a:off x="0" y="-9466"/>
            <a:ext cx="5486401" cy="619066"/>
            <a:chOff x="0" y="-9466"/>
            <a:chExt cx="5486401" cy="619066"/>
          </a:xfrm>
        </p:grpSpPr>
        <p:sp>
          <p:nvSpPr>
            <p:cNvPr id="8" name="文本框 7"/>
            <p:cNvSpPr txBox="1"/>
            <p:nvPr/>
          </p:nvSpPr>
          <p:spPr>
            <a:xfrm>
              <a:off x="1412305" y="101696"/>
              <a:ext cx="4074096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" name="平行四边形 32"/>
            <p:cNvSpPr/>
            <p:nvPr/>
          </p:nvSpPr>
          <p:spPr>
            <a:xfrm>
              <a:off x="0" y="-9466"/>
              <a:ext cx="834795" cy="619066"/>
            </a:xfrm>
            <a:prstGeom prst="parallelogram">
              <a:avLst>
                <a:gd name="adj" fmla="val 71730"/>
              </a:avLst>
            </a:prstGeom>
            <a:solidFill>
              <a:srgbClr val="2C556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34" name="图片 33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42" b="10018"/>
            <a:stretch>
              <a:fillRect/>
            </a:stretch>
          </p:blipFill>
          <p:spPr>
            <a:xfrm flipH="1">
              <a:off x="460476" y="-9466"/>
              <a:ext cx="908902" cy="619066"/>
            </a:xfrm>
            <a:custGeom>
              <a:avLst/>
              <a:gdLst>
                <a:gd name="connsiteX0" fmla="*/ 5226511 w 5226511"/>
                <a:gd name="connsiteY0" fmla="*/ 0 h 4673166"/>
                <a:gd name="connsiteX1" fmla="*/ 0 w 5226511"/>
                <a:gd name="connsiteY1" fmla="*/ 0 h 4673166"/>
                <a:gd name="connsiteX2" fmla="*/ 0 w 5226511"/>
                <a:gd name="connsiteY2" fmla="*/ 40165 h 4673166"/>
                <a:gd name="connsiteX3" fmla="*/ 2510564 w 5226511"/>
                <a:gd name="connsiteY3" fmla="*/ 4673166 h 4673166"/>
                <a:gd name="connsiteX4" fmla="*/ 4946182 w 5226511"/>
                <a:gd name="connsiteY4" fmla="*/ 4673166 h 4673166"/>
                <a:gd name="connsiteX5" fmla="*/ 2428192 w 5226511"/>
                <a:gd name="connsiteY5" fmla="*/ 1 h 4673166"/>
                <a:gd name="connsiteX6" fmla="*/ 5226511 w 5226511"/>
                <a:gd name="connsiteY6" fmla="*/ 1 h 4673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26511" h="4673166">
                  <a:moveTo>
                    <a:pt x="5226511" y="0"/>
                  </a:moveTo>
                  <a:lnTo>
                    <a:pt x="0" y="0"/>
                  </a:lnTo>
                  <a:lnTo>
                    <a:pt x="0" y="40165"/>
                  </a:lnTo>
                  <a:lnTo>
                    <a:pt x="2510564" y="4673166"/>
                  </a:lnTo>
                  <a:lnTo>
                    <a:pt x="4946182" y="4673166"/>
                  </a:lnTo>
                  <a:lnTo>
                    <a:pt x="2428192" y="1"/>
                  </a:lnTo>
                  <a:lnTo>
                    <a:pt x="5226511" y="1"/>
                  </a:lnTo>
                  <a:close/>
                </a:path>
              </a:pathLst>
            </a:custGeom>
          </p:spPr>
        </p:pic>
      </p:grpSp>
      <p:sp>
        <p:nvSpPr>
          <p:cNvPr id="7" name="矩形 6"/>
          <p:cNvSpPr/>
          <p:nvPr/>
        </p:nvSpPr>
        <p:spPr>
          <a:xfrm>
            <a:off x="6463861" y="5959366"/>
            <a:ext cx="4369675" cy="380342"/>
          </a:xfrm>
          <a:prstGeom prst="rect">
            <a:avLst/>
          </a:prstGeom>
          <a:solidFill>
            <a:srgbClr val="ED7D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 descr="QQ截图2020112819405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683895"/>
            <a:ext cx="10058400" cy="54902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Tm="0">
        <p:checker/>
      </p:transition>
    </mc:Choice>
    <mc:Fallback>
      <p:transition spd="slow" advTm="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181600" y="92710"/>
            <a:ext cx="7010400" cy="480060"/>
          </a:xfrm>
          <a:prstGeom prst="rect">
            <a:avLst/>
          </a:prstGeom>
          <a:solidFill>
            <a:srgbClr val="2C55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/>
        </p:nvGrpSpPr>
        <p:grpSpPr>
          <a:xfrm>
            <a:off x="0" y="-9466"/>
            <a:ext cx="5486401" cy="619066"/>
            <a:chOff x="0" y="-9466"/>
            <a:chExt cx="5486401" cy="619066"/>
          </a:xfrm>
        </p:grpSpPr>
        <p:sp>
          <p:nvSpPr>
            <p:cNvPr id="8" name="文本框 7"/>
            <p:cNvSpPr txBox="1"/>
            <p:nvPr/>
          </p:nvSpPr>
          <p:spPr>
            <a:xfrm>
              <a:off x="1412305" y="101696"/>
              <a:ext cx="4074096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" name="平行四边形 32"/>
            <p:cNvSpPr/>
            <p:nvPr/>
          </p:nvSpPr>
          <p:spPr>
            <a:xfrm>
              <a:off x="0" y="-9466"/>
              <a:ext cx="834795" cy="619066"/>
            </a:xfrm>
            <a:prstGeom prst="parallelogram">
              <a:avLst>
                <a:gd name="adj" fmla="val 71730"/>
              </a:avLst>
            </a:prstGeom>
            <a:solidFill>
              <a:srgbClr val="2C556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34" name="图片 33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42" b="10018"/>
            <a:stretch>
              <a:fillRect/>
            </a:stretch>
          </p:blipFill>
          <p:spPr>
            <a:xfrm flipH="1">
              <a:off x="460476" y="-9466"/>
              <a:ext cx="908902" cy="619066"/>
            </a:xfrm>
            <a:custGeom>
              <a:avLst/>
              <a:gdLst>
                <a:gd name="connsiteX0" fmla="*/ 5226511 w 5226511"/>
                <a:gd name="connsiteY0" fmla="*/ 0 h 4673166"/>
                <a:gd name="connsiteX1" fmla="*/ 0 w 5226511"/>
                <a:gd name="connsiteY1" fmla="*/ 0 h 4673166"/>
                <a:gd name="connsiteX2" fmla="*/ 0 w 5226511"/>
                <a:gd name="connsiteY2" fmla="*/ 40165 h 4673166"/>
                <a:gd name="connsiteX3" fmla="*/ 2510564 w 5226511"/>
                <a:gd name="connsiteY3" fmla="*/ 4673166 h 4673166"/>
                <a:gd name="connsiteX4" fmla="*/ 4946182 w 5226511"/>
                <a:gd name="connsiteY4" fmla="*/ 4673166 h 4673166"/>
                <a:gd name="connsiteX5" fmla="*/ 2428192 w 5226511"/>
                <a:gd name="connsiteY5" fmla="*/ 1 h 4673166"/>
                <a:gd name="connsiteX6" fmla="*/ 5226511 w 5226511"/>
                <a:gd name="connsiteY6" fmla="*/ 1 h 4673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26511" h="4673166">
                  <a:moveTo>
                    <a:pt x="5226511" y="0"/>
                  </a:moveTo>
                  <a:lnTo>
                    <a:pt x="0" y="0"/>
                  </a:lnTo>
                  <a:lnTo>
                    <a:pt x="0" y="40165"/>
                  </a:lnTo>
                  <a:lnTo>
                    <a:pt x="2510564" y="4673166"/>
                  </a:lnTo>
                  <a:lnTo>
                    <a:pt x="4946182" y="4673166"/>
                  </a:lnTo>
                  <a:lnTo>
                    <a:pt x="2428192" y="1"/>
                  </a:lnTo>
                  <a:lnTo>
                    <a:pt x="5226511" y="1"/>
                  </a:lnTo>
                  <a:close/>
                </a:path>
              </a:pathLst>
            </a:custGeom>
          </p:spPr>
        </p:pic>
      </p:grpSp>
      <p:sp>
        <p:nvSpPr>
          <p:cNvPr id="7" name="矩形 6"/>
          <p:cNvSpPr/>
          <p:nvPr/>
        </p:nvSpPr>
        <p:spPr>
          <a:xfrm>
            <a:off x="6463861" y="5959366"/>
            <a:ext cx="4369675" cy="380342"/>
          </a:xfrm>
          <a:prstGeom prst="rect">
            <a:avLst/>
          </a:prstGeom>
          <a:solidFill>
            <a:srgbClr val="ED7D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 descr="QQ截图2020112819395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7275" y="683895"/>
            <a:ext cx="10058400" cy="54902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Tm="0">
        <p:checker/>
      </p:transition>
    </mc:Choice>
    <mc:Fallback>
      <p:transition spd="slow" advTm="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181600" y="92710"/>
            <a:ext cx="7010400" cy="480060"/>
          </a:xfrm>
          <a:prstGeom prst="rect">
            <a:avLst/>
          </a:prstGeom>
          <a:solidFill>
            <a:srgbClr val="2C55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/>
        </p:nvGrpSpPr>
        <p:grpSpPr>
          <a:xfrm>
            <a:off x="0" y="-9466"/>
            <a:ext cx="5486401" cy="619066"/>
            <a:chOff x="0" y="-9466"/>
            <a:chExt cx="5486401" cy="619066"/>
          </a:xfrm>
        </p:grpSpPr>
        <p:sp>
          <p:nvSpPr>
            <p:cNvPr id="8" name="文本框 7"/>
            <p:cNvSpPr txBox="1"/>
            <p:nvPr/>
          </p:nvSpPr>
          <p:spPr>
            <a:xfrm>
              <a:off x="1412305" y="101696"/>
              <a:ext cx="4074096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" name="平行四边形 32"/>
            <p:cNvSpPr/>
            <p:nvPr/>
          </p:nvSpPr>
          <p:spPr>
            <a:xfrm>
              <a:off x="0" y="-9466"/>
              <a:ext cx="834795" cy="619066"/>
            </a:xfrm>
            <a:prstGeom prst="parallelogram">
              <a:avLst>
                <a:gd name="adj" fmla="val 71730"/>
              </a:avLst>
            </a:prstGeom>
            <a:solidFill>
              <a:srgbClr val="2C556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34" name="图片 33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42" b="10018"/>
            <a:stretch>
              <a:fillRect/>
            </a:stretch>
          </p:blipFill>
          <p:spPr>
            <a:xfrm flipH="1">
              <a:off x="460476" y="-9466"/>
              <a:ext cx="908902" cy="619066"/>
            </a:xfrm>
            <a:custGeom>
              <a:avLst/>
              <a:gdLst>
                <a:gd name="connsiteX0" fmla="*/ 5226511 w 5226511"/>
                <a:gd name="connsiteY0" fmla="*/ 0 h 4673166"/>
                <a:gd name="connsiteX1" fmla="*/ 0 w 5226511"/>
                <a:gd name="connsiteY1" fmla="*/ 0 h 4673166"/>
                <a:gd name="connsiteX2" fmla="*/ 0 w 5226511"/>
                <a:gd name="connsiteY2" fmla="*/ 40165 h 4673166"/>
                <a:gd name="connsiteX3" fmla="*/ 2510564 w 5226511"/>
                <a:gd name="connsiteY3" fmla="*/ 4673166 h 4673166"/>
                <a:gd name="connsiteX4" fmla="*/ 4946182 w 5226511"/>
                <a:gd name="connsiteY4" fmla="*/ 4673166 h 4673166"/>
                <a:gd name="connsiteX5" fmla="*/ 2428192 w 5226511"/>
                <a:gd name="connsiteY5" fmla="*/ 1 h 4673166"/>
                <a:gd name="connsiteX6" fmla="*/ 5226511 w 5226511"/>
                <a:gd name="connsiteY6" fmla="*/ 1 h 4673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26511" h="4673166">
                  <a:moveTo>
                    <a:pt x="5226511" y="0"/>
                  </a:moveTo>
                  <a:lnTo>
                    <a:pt x="0" y="0"/>
                  </a:lnTo>
                  <a:lnTo>
                    <a:pt x="0" y="40165"/>
                  </a:lnTo>
                  <a:lnTo>
                    <a:pt x="2510564" y="4673166"/>
                  </a:lnTo>
                  <a:lnTo>
                    <a:pt x="4946182" y="4673166"/>
                  </a:lnTo>
                  <a:lnTo>
                    <a:pt x="2428192" y="1"/>
                  </a:lnTo>
                  <a:lnTo>
                    <a:pt x="5226511" y="1"/>
                  </a:lnTo>
                  <a:close/>
                </a:path>
              </a:pathLst>
            </a:custGeom>
          </p:spPr>
        </p:pic>
      </p:grpSp>
      <p:sp>
        <p:nvSpPr>
          <p:cNvPr id="7" name="矩形 6"/>
          <p:cNvSpPr/>
          <p:nvPr/>
        </p:nvSpPr>
        <p:spPr>
          <a:xfrm>
            <a:off x="6463861" y="5959366"/>
            <a:ext cx="4369675" cy="380342"/>
          </a:xfrm>
          <a:prstGeom prst="rect">
            <a:avLst/>
          </a:prstGeom>
          <a:solidFill>
            <a:srgbClr val="ED7D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 descr="QQ截图202011281939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683895"/>
            <a:ext cx="10058400" cy="54902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Tm="0">
        <p:checker/>
      </p:transition>
    </mc:Choice>
    <mc:Fallback>
      <p:transition spd="slow" advTm="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文本框 35"/>
          <p:cNvSpPr txBox="1"/>
          <p:nvPr/>
        </p:nvSpPr>
        <p:spPr>
          <a:xfrm>
            <a:off x="7165835" y="1727666"/>
            <a:ext cx="26459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rgbClr val="2C55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04</a:t>
            </a:r>
            <a:endParaRPr lang="zh-CN" altLang="en-US" sz="4000" b="1" dirty="0">
              <a:solidFill>
                <a:srgbClr val="2C556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6152515" y="2552700"/>
            <a:ext cx="5896610" cy="814070"/>
          </a:xfrm>
          <a:prstGeom prst="rect">
            <a:avLst/>
          </a:prstGeom>
        </p:spPr>
        <p:txBody>
          <a:bodyPr wrap="square" lIns="121960" tIns="60980" rIns="121960" bIns="60980">
            <a:spAutoFit/>
          </a:bodyPr>
          <a:lstStyle/>
          <a:p>
            <a:pPr algn="dist">
              <a:defRPr/>
            </a:pPr>
            <a:r>
              <a:rPr lang="zh-CN" altLang="en-US" sz="4500" b="1" dirty="0">
                <a:solidFill>
                  <a:srgbClr val="2C556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ea"/>
              </a:rPr>
              <a:t>pojo</a:t>
            </a:r>
            <a:r>
              <a:rPr lang="en-US" altLang="zh-CN" sz="4500" b="1" dirty="0">
                <a:solidFill>
                  <a:srgbClr val="2C556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ea"/>
              </a:rPr>
              <a:t>,</a:t>
            </a:r>
            <a:r>
              <a:rPr lang="zh-CN" altLang="en-US" sz="4500" b="1" dirty="0">
                <a:solidFill>
                  <a:srgbClr val="2C556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ea"/>
              </a:rPr>
              <a:t>dao,</a:t>
            </a:r>
            <a:r>
              <a:rPr lang="en-US" altLang="zh-CN" sz="4500" b="1" dirty="0">
                <a:solidFill>
                  <a:srgbClr val="2C556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ea"/>
              </a:rPr>
              <a:t>service</a:t>
            </a:r>
            <a:r>
              <a:rPr lang="zh-CN" altLang="zh-CN" sz="4500" b="1" dirty="0">
                <a:solidFill>
                  <a:srgbClr val="2C556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ea"/>
              </a:rPr>
              <a:t>等</a:t>
            </a:r>
            <a:endParaRPr lang="zh-CN" altLang="zh-CN" sz="4500" b="1" dirty="0">
              <a:solidFill>
                <a:srgbClr val="2C5568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ea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6153150" y="3714750"/>
            <a:ext cx="4591050" cy="0"/>
          </a:xfrm>
          <a:prstGeom prst="line">
            <a:avLst/>
          </a:prstGeom>
          <a:ln w="38100">
            <a:solidFill>
              <a:srgbClr val="2C55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平行四边形 8"/>
          <p:cNvSpPr/>
          <p:nvPr/>
        </p:nvSpPr>
        <p:spPr>
          <a:xfrm>
            <a:off x="7850" y="0"/>
            <a:ext cx="4297449" cy="6858000"/>
          </a:xfrm>
          <a:prstGeom prst="parallelogram">
            <a:avLst>
              <a:gd name="adj" fmla="val 71550"/>
            </a:avLst>
          </a:prstGeom>
          <a:solidFill>
            <a:srgbClr val="2C55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42" b="10018"/>
          <a:stretch>
            <a:fillRect/>
          </a:stretch>
        </p:blipFill>
        <p:spPr>
          <a:xfrm flipH="1">
            <a:off x="990601" y="0"/>
            <a:ext cx="6448381" cy="6858000"/>
          </a:xfrm>
          <a:custGeom>
            <a:avLst/>
            <a:gdLst>
              <a:gd name="connsiteX0" fmla="*/ 5226511 w 5226511"/>
              <a:gd name="connsiteY0" fmla="*/ 0 h 4673166"/>
              <a:gd name="connsiteX1" fmla="*/ 0 w 5226511"/>
              <a:gd name="connsiteY1" fmla="*/ 0 h 4673166"/>
              <a:gd name="connsiteX2" fmla="*/ 0 w 5226511"/>
              <a:gd name="connsiteY2" fmla="*/ 40165 h 4673166"/>
              <a:gd name="connsiteX3" fmla="*/ 2510564 w 5226511"/>
              <a:gd name="connsiteY3" fmla="*/ 4673166 h 4673166"/>
              <a:gd name="connsiteX4" fmla="*/ 4946182 w 5226511"/>
              <a:gd name="connsiteY4" fmla="*/ 4673166 h 4673166"/>
              <a:gd name="connsiteX5" fmla="*/ 2428192 w 5226511"/>
              <a:gd name="connsiteY5" fmla="*/ 1 h 4673166"/>
              <a:gd name="connsiteX6" fmla="*/ 5226511 w 5226511"/>
              <a:gd name="connsiteY6" fmla="*/ 1 h 4673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26511" h="4673166">
                <a:moveTo>
                  <a:pt x="5226511" y="0"/>
                </a:moveTo>
                <a:lnTo>
                  <a:pt x="0" y="0"/>
                </a:lnTo>
                <a:lnTo>
                  <a:pt x="0" y="40165"/>
                </a:lnTo>
                <a:lnTo>
                  <a:pt x="2510564" y="4673166"/>
                </a:lnTo>
                <a:lnTo>
                  <a:pt x="4946182" y="4673166"/>
                </a:lnTo>
                <a:lnTo>
                  <a:pt x="2428192" y="1"/>
                </a:lnTo>
                <a:lnTo>
                  <a:pt x="5226511" y="1"/>
                </a:lnTo>
                <a:close/>
              </a:path>
            </a:pathLst>
          </a:custGeom>
        </p:spPr>
      </p:pic>
      <p:sp>
        <p:nvSpPr>
          <p:cNvPr id="4" name="文本框 3"/>
          <p:cNvSpPr txBox="1"/>
          <p:nvPr/>
        </p:nvSpPr>
        <p:spPr>
          <a:xfrm>
            <a:off x="7572375" y="4561840"/>
            <a:ext cx="23368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 dirty="0">
                <a:solidFill>
                  <a:srgbClr val="2C55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程相龙</a:t>
            </a:r>
            <a:endParaRPr lang="zh-CN" altLang="en-US" sz="2800" b="1" dirty="0">
              <a:solidFill>
                <a:srgbClr val="2C556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Tm="0">
        <p:checker dir="vert"/>
      </p:transition>
    </mc:Choice>
    <mc:Fallback>
      <p:transition spd="slow" advTm="0">
        <p:checke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29" grpId="0"/>
      <p:bldP spid="9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直角三角形 28"/>
          <p:cNvSpPr/>
          <p:nvPr/>
        </p:nvSpPr>
        <p:spPr>
          <a:xfrm rot="5400000" flipH="1" flipV="1">
            <a:off x="7263947" y="1929946"/>
            <a:ext cx="5798457" cy="4057650"/>
          </a:xfrm>
          <a:prstGeom prst="rtTriangle">
            <a:avLst/>
          </a:prstGeom>
          <a:solidFill>
            <a:srgbClr val="2C55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直角三角形 21"/>
          <p:cNvSpPr/>
          <p:nvPr/>
        </p:nvSpPr>
        <p:spPr>
          <a:xfrm rot="1589796" flipH="1">
            <a:off x="1804099" y="-2508992"/>
            <a:ext cx="7372562" cy="3833643"/>
          </a:xfrm>
          <a:prstGeom prst="rtTriangle">
            <a:avLst/>
          </a:prstGeom>
          <a:solidFill>
            <a:srgbClr val="2C55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3" name="直接连接符 32"/>
          <p:cNvCxnSpPr/>
          <p:nvPr/>
        </p:nvCxnSpPr>
        <p:spPr>
          <a:xfrm>
            <a:off x="512686" y="4208786"/>
            <a:ext cx="6153906" cy="0"/>
          </a:xfrm>
          <a:prstGeom prst="line">
            <a:avLst/>
          </a:prstGeom>
          <a:ln w="22225">
            <a:solidFill>
              <a:srgbClr val="34627C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/>
          <p:cNvSpPr txBox="1"/>
          <p:nvPr/>
        </p:nvSpPr>
        <p:spPr>
          <a:xfrm>
            <a:off x="469143" y="1703935"/>
            <a:ext cx="5059680" cy="15684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600" b="1" dirty="0">
                <a:solidFill>
                  <a:srgbClr val="2C55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感谢观看</a:t>
            </a:r>
            <a:endParaRPr lang="zh-CN" altLang="en-US" sz="9600" b="1" dirty="0">
              <a:solidFill>
                <a:srgbClr val="2C556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2921096" y="5389179"/>
            <a:ext cx="226060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rgbClr val="3462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时间：</a:t>
            </a:r>
            <a:r>
              <a:rPr lang="en-US" altLang="zh-CN" sz="2000" dirty="0" smtClean="0">
                <a:solidFill>
                  <a:srgbClr val="3462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2020.11.30</a:t>
            </a:r>
            <a:endParaRPr lang="zh-CN" altLang="en-US" sz="2000" dirty="0">
              <a:solidFill>
                <a:srgbClr val="3462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680" b="26681"/>
          <a:stretch>
            <a:fillRect/>
          </a:stretch>
        </p:blipFill>
        <p:spPr>
          <a:xfrm>
            <a:off x="6666592" y="0"/>
            <a:ext cx="5525408" cy="5027606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Tm="9000">
        <p14:warp dir="in"/>
      </p:transition>
    </mc:Choice>
    <mc:Fallback>
      <p:transition spd="slow" advTm="9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25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750"/>
                            </p:stCondLst>
                            <p:childTnLst>
                              <p:par>
                                <p:cTn id="30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31" dur="37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D7D31"/>
                                      </p:to>
                                    </p:animClr>
                                    <p:animClr clrSpc="rgb" dir="cw">
                                      <p:cBhvr>
                                        <p:cTn id="32" dur="37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ED7D31"/>
                                      </p:to>
                                    </p:animClr>
                                    <p:set>
                                      <p:cBhvr>
                                        <p:cTn id="33" dur="37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4" dur="37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2" grpId="0" animBg="1"/>
      <p:bldP spid="36" grpId="0"/>
      <p:bldP spid="36" grpId="1"/>
      <p:bldP spid="3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平行四边形 7"/>
          <p:cNvSpPr/>
          <p:nvPr/>
        </p:nvSpPr>
        <p:spPr>
          <a:xfrm>
            <a:off x="7850" y="0"/>
            <a:ext cx="4297449" cy="6858000"/>
          </a:xfrm>
          <a:prstGeom prst="parallelogram">
            <a:avLst>
              <a:gd name="adj" fmla="val 71550"/>
            </a:avLst>
          </a:prstGeom>
          <a:solidFill>
            <a:srgbClr val="2C55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文本框 35"/>
          <p:cNvSpPr txBox="1"/>
          <p:nvPr/>
        </p:nvSpPr>
        <p:spPr>
          <a:xfrm>
            <a:off x="7258581" y="1819969"/>
            <a:ext cx="26459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rgbClr val="2C55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01</a:t>
            </a:r>
            <a:endParaRPr lang="zh-CN" altLang="en-US" sz="4000" b="1" dirty="0">
              <a:solidFill>
                <a:srgbClr val="2C556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1" name="图片 30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42" b="10018"/>
          <a:stretch>
            <a:fillRect/>
          </a:stretch>
        </p:blipFill>
        <p:spPr>
          <a:xfrm flipH="1">
            <a:off x="990601" y="0"/>
            <a:ext cx="6448381" cy="6858000"/>
          </a:xfrm>
          <a:custGeom>
            <a:avLst/>
            <a:gdLst>
              <a:gd name="connsiteX0" fmla="*/ 5226511 w 5226511"/>
              <a:gd name="connsiteY0" fmla="*/ 0 h 4673166"/>
              <a:gd name="connsiteX1" fmla="*/ 0 w 5226511"/>
              <a:gd name="connsiteY1" fmla="*/ 0 h 4673166"/>
              <a:gd name="connsiteX2" fmla="*/ 0 w 5226511"/>
              <a:gd name="connsiteY2" fmla="*/ 40165 h 4673166"/>
              <a:gd name="connsiteX3" fmla="*/ 2510564 w 5226511"/>
              <a:gd name="connsiteY3" fmla="*/ 4673166 h 4673166"/>
              <a:gd name="connsiteX4" fmla="*/ 4946182 w 5226511"/>
              <a:gd name="connsiteY4" fmla="*/ 4673166 h 4673166"/>
              <a:gd name="connsiteX5" fmla="*/ 2428192 w 5226511"/>
              <a:gd name="connsiteY5" fmla="*/ 1 h 4673166"/>
              <a:gd name="connsiteX6" fmla="*/ 5226511 w 5226511"/>
              <a:gd name="connsiteY6" fmla="*/ 1 h 4673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26511" h="4673166">
                <a:moveTo>
                  <a:pt x="5226511" y="0"/>
                </a:moveTo>
                <a:lnTo>
                  <a:pt x="0" y="0"/>
                </a:lnTo>
                <a:lnTo>
                  <a:pt x="0" y="40165"/>
                </a:lnTo>
                <a:lnTo>
                  <a:pt x="2510564" y="4673166"/>
                </a:lnTo>
                <a:lnTo>
                  <a:pt x="4946182" y="4673166"/>
                </a:lnTo>
                <a:lnTo>
                  <a:pt x="2428192" y="1"/>
                </a:lnTo>
                <a:lnTo>
                  <a:pt x="5226511" y="1"/>
                </a:lnTo>
                <a:close/>
              </a:path>
            </a:pathLst>
          </a:custGeom>
        </p:spPr>
      </p:pic>
      <p:sp>
        <p:nvSpPr>
          <p:cNvPr id="29" name="矩形 28"/>
          <p:cNvSpPr/>
          <p:nvPr/>
        </p:nvSpPr>
        <p:spPr>
          <a:xfrm>
            <a:off x="6976110" y="2552700"/>
            <a:ext cx="3672205" cy="814070"/>
          </a:xfrm>
          <a:prstGeom prst="rect">
            <a:avLst/>
          </a:prstGeom>
        </p:spPr>
        <p:txBody>
          <a:bodyPr wrap="square" lIns="121960" tIns="60980" rIns="121960" bIns="60980">
            <a:spAutoFit/>
          </a:bodyPr>
          <a:lstStyle/>
          <a:p>
            <a:pPr algn="dist">
              <a:defRPr/>
            </a:pPr>
            <a:r>
              <a:rPr lang="zh-CN" altLang="en-US" sz="4500" b="1" dirty="0">
                <a:solidFill>
                  <a:srgbClr val="2C556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ea"/>
              </a:rPr>
              <a:t>管理员模块</a:t>
            </a:r>
            <a:endParaRPr lang="zh-CN" altLang="zh-CN" sz="4500" b="1" kern="100" dirty="0">
              <a:solidFill>
                <a:srgbClr val="2C5568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  <a:sym typeface="微软雅黑" panose="020B0503020204020204" pitchFamily="34" charset="-122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6153150" y="3619500"/>
            <a:ext cx="4591050" cy="0"/>
          </a:xfrm>
          <a:prstGeom prst="line">
            <a:avLst/>
          </a:prstGeom>
          <a:ln w="38100">
            <a:solidFill>
              <a:srgbClr val="2C55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8011795" y="4138930"/>
            <a:ext cx="23368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 dirty="0">
                <a:solidFill>
                  <a:srgbClr val="2C55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崔浩然</a:t>
            </a:r>
            <a:endParaRPr lang="zh-CN" altLang="en-US" sz="2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0">
        <p14:switch dir="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36" grpId="0"/>
      <p:bldP spid="2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5181600" y="92446"/>
            <a:ext cx="7010400" cy="480164"/>
            <a:chOff x="5167600" y="113199"/>
            <a:chExt cx="7010400" cy="480164"/>
          </a:xfrm>
        </p:grpSpPr>
        <p:sp>
          <p:nvSpPr>
            <p:cNvPr id="2" name="矩形 1"/>
            <p:cNvSpPr/>
            <p:nvPr/>
          </p:nvSpPr>
          <p:spPr>
            <a:xfrm>
              <a:off x="5167600" y="113199"/>
              <a:ext cx="7010400" cy="480164"/>
            </a:xfrm>
            <a:prstGeom prst="rect">
              <a:avLst/>
            </a:prstGeom>
            <a:solidFill>
              <a:srgbClr val="2C556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矩形 2"/>
            <p:cNvSpPr/>
            <p:nvPr/>
          </p:nvSpPr>
          <p:spPr>
            <a:xfrm>
              <a:off x="7398436" y="214781"/>
              <a:ext cx="309880" cy="27559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dist"/>
              <a:endPara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9605892" y="233831"/>
              <a:ext cx="309880" cy="27559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dist"/>
              <a:endParaRPr lang="en-US" altLang="zh-CN" sz="1200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0" y="-9466"/>
            <a:ext cx="5486401" cy="619066"/>
            <a:chOff x="0" y="-9466"/>
            <a:chExt cx="5486401" cy="619066"/>
          </a:xfrm>
        </p:grpSpPr>
        <p:sp>
          <p:nvSpPr>
            <p:cNvPr id="8" name="文本框 7"/>
            <p:cNvSpPr txBox="1"/>
            <p:nvPr/>
          </p:nvSpPr>
          <p:spPr>
            <a:xfrm>
              <a:off x="1412305" y="101696"/>
              <a:ext cx="4074096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" name="平行四边形 32"/>
            <p:cNvSpPr/>
            <p:nvPr/>
          </p:nvSpPr>
          <p:spPr>
            <a:xfrm>
              <a:off x="0" y="-9466"/>
              <a:ext cx="834795" cy="619066"/>
            </a:xfrm>
            <a:prstGeom prst="parallelogram">
              <a:avLst>
                <a:gd name="adj" fmla="val 71730"/>
              </a:avLst>
            </a:prstGeom>
            <a:solidFill>
              <a:srgbClr val="2C556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34" name="图片 33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42" b="10018"/>
            <a:stretch>
              <a:fillRect/>
            </a:stretch>
          </p:blipFill>
          <p:spPr>
            <a:xfrm flipH="1">
              <a:off x="460476" y="-9466"/>
              <a:ext cx="908902" cy="619066"/>
            </a:xfrm>
            <a:custGeom>
              <a:avLst/>
              <a:gdLst>
                <a:gd name="connsiteX0" fmla="*/ 5226511 w 5226511"/>
                <a:gd name="connsiteY0" fmla="*/ 0 h 4673166"/>
                <a:gd name="connsiteX1" fmla="*/ 0 w 5226511"/>
                <a:gd name="connsiteY1" fmla="*/ 0 h 4673166"/>
                <a:gd name="connsiteX2" fmla="*/ 0 w 5226511"/>
                <a:gd name="connsiteY2" fmla="*/ 40165 h 4673166"/>
                <a:gd name="connsiteX3" fmla="*/ 2510564 w 5226511"/>
                <a:gd name="connsiteY3" fmla="*/ 4673166 h 4673166"/>
                <a:gd name="connsiteX4" fmla="*/ 4946182 w 5226511"/>
                <a:gd name="connsiteY4" fmla="*/ 4673166 h 4673166"/>
                <a:gd name="connsiteX5" fmla="*/ 2428192 w 5226511"/>
                <a:gd name="connsiteY5" fmla="*/ 1 h 4673166"/>
                <a:gd name="connsiteX6" fmla="*/ 5226511 w 5226511"/>
                <a:gd name="connsiteY6" fmla="*/ 1 h 4673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26511" h="4673166">
                  <a:moveTo>
                    <a:pt x="5226511" y="0"/>
                  </a:moveTo>
                  <a:lnTo>
                    <a:pt x="0" y="0"/>
                  </a:lnTo>
                  <a:lnTo>
                    <a:pt x="0" y="40165"/>
                  </a:lnTo>
                  <a:lnTo>
                    <a:pt x="2510564" y="4673166"/>
                  </a:lnTo>
                  <a:lnTo>
                    <a:pt x="4946182" y="4673166"/>
                  </a:lnTo>
                  <a:lnTo>
                    <a:pt x="2428192" y="1"/>
                  </a:lnTo>
                  <a:lnTo>
                    <a:pt x="5226511" y="1"/>
                  </a:lnTo>
                  <a:close/>
                </a:path>
              </a:pathLst>
            </a:custGeom>
          </p:spPr>
        </p:pic>
      </p:grpSp>
      <p:sp>
        <p:nvSpPr>
          <p:cNvPr id="12" name="矩形 11"/>
          <p:cNvSpPr/>
          <p:nvPr/>
        </p:nvSpPr>
        <p:spPr>
          <a:xfrm>
            <a:off x="146941" y="1820431"/>
            <a:ext cx="357351" cy="3909793"/>
          </a:xfrm>
          <a:prstGeom prst="rect">
            <a:avLst/>
          </a:prstGeom>
          <a:solidFill>
            <a:srgbClr val="ED7D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 descr="QQ截图2020112819353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7780" y="683895"/>
            <a:ext cx="10058400" cy="54902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0">
        <p14:switch dir="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5181600" y="92446"/>
            <a:ext cx="7010400" cy="480164"/>
            <a:chOff x="5167600" y="113199"/>
            <a:chExt cx="7010400" cy="480164"/>
          </a:xfrm>
        </p:grpSpPr>
        <p:sp>
          <p:nvSpPr>
            <p:cNvPr id="2" name="矩形 1"/>
            <p:cNvSpPr/>
            <p:nvPr/>
          </p:nvSpPr>
          <p:spPr>
            <a:xfrm>
              <a:off x="5167600" y="113199"/>
              <a:ext cx="7010400" cy="480164"/>
            </a:xfrm>
            <a:prstGeom prst="rect">
              <a:avLst/>
            </a:prstGeom>
            <a:solidFill>
              <a:srgbClr val="2C556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矩形 2"/>
            <p:cNvSpPr/>
            <p:nvPr/>
          </p:nvSpPr>
          <p:spPr>
            <a:xfrm>
              <a:off x="7398436" y="214781"/>
              <a:ext cx="309880" cy="27559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dist"/>
              <a:endPara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9605892" y="233831"/>
              <a:ext cx="309880" cy="27559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dist"/>
              <a:endParaRPr lang="en-US" altLang="zh-CN" sz="1200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0" y="-9466"/>
            <a:ext cx="5486401" cy="619066"/>
            <a:chOff x="0" y="-9466"/>
            <a:chExt cx="5486401" cy="619066"/>
          </a:xfrm>
        </p:grpSpPr>
        <p:sp>
          <p:nvSpPr>
            <p:cNvPr id="8" name="文本框 7"/>
            <p:cNvSpPr txBox="1"/>
            <p:nvPr/>
          </p:nvSpPr>
          <p:spPr>
            <a:xfrm>
              <a:off x="1412305" y="101696"/>
              <a:ext cx="4074096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" name="平行四边形 32"/>
            <p:cNvSpPr/>
            <p:nvPr/>
          </p:nvSpPr>
          <p:spPr>
            <a:xfrm>
              <a:off x="0" y="-9466"/>
              <a:ext cx="834795" cy="619066"/>
            </a:xfrm>
            <a:prstGeom prst="parallelogram">
              <a:avLst>
                <a:gd name="adj" fmla="val 71730"/>
              </a:avLst>
            </a:prstGeom>
            <a:solidFill>
              <a:srgbClr val="2C556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34" name="图片 33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42" b="10018"/>
            <a:stretch>
              <a:fillRect/>
            </a:stretch>
          </p:blipFill>
          <p:spPr>
            <a:xfrm flipH="1">
              <a:off x="460476" y="-9466"/>
              <a:ext cx="908902" cy="619066"/>
            </a:xfrm>
            <a:custGeom>
              <a:avLst/>
              <a:gdLst>
                <a:gd name="connsiteX0" fmla="*/ 5226511 w 5226511"/>
                <a:gd name="connsiteY0" fmla="*/ 0 h 4673166"/>
                <a:gd name="connsiteX1" fmla="*/ 0 w 5226511"/>
                <a:gd name="connsiteY1" fmla="*/ 0 h 4673166"/>
                <a:gd name="connsiteX2" fmla="*/ 0 w 5226511"/>
                <a:gd name="connsiteY2" fmla="*/ 40165 h 4673166"/>
                <a:gd name="connsiteX3" fmla="*/ 2510564 w 5226511"/>
                <a:gd name="connsiteY3" fmla="*/ 4673166 h 4673166"/>
                <a:gd name="connsiteX4" fmla="*/ 4946182 w 5226511"/>
                <a:gd name="connsiteY4" fmla="*/ 4673166 h 4673166"/>
                <a:gd name="connsiteX5" fmla="*/ 2428192 w 5226511"/>
                <a:gd name="connsiteY5" fmla="*/ 1 h 4673166"/>
                <a:gd name="connsiteX6" fmla="*/ 5226511 w 5226511"/>
                <a:gd name="connsiteY6" fmla="*/ 1 h 4673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26511" h="4673166">
                  <a:moveTo>
                    <a:pt x="5226511" y="0"/>
                  </a:moveTo>
                  <a:lnTo>
                    <a:pt x="0" y="0"/>
                  </a:lnTo>
                  <a:lnTo>
                    <a:pt x="0" y="40165"/>
                  </a:lnTo>
                  <a:lnTo>
                    <a:pt x="2510564" y="4673166"/>
                  </a:lnTo>
                  <a:lnTo>
                    <a:pt x="4946182" y="4673166"/>
                  </a:lnTo>
                  <a:lnTo>
                    <a:pt x="2428192" y="1"/>
                  </a:lnTo>
                  <a:lnTo>
                    <a:pt x="5226511" y="1"/>
                  </a:lnTo>
                  <a:close/>
                </a:path>
              </a:pathLst>
            </a:custGeom>
          </p:spPr>
        </p:pic>
      </p:grpSp>
      <p:sp>
        <p:nvSpPr>
          <p:cNvPr id="12" name="矩形 11"/>
          <p:cNvSpPr/>
          <p:nvPr/>
        </p:nvSpPr>
        <p:spPr>
          <a:xfrm>
            <a:off x="146941" y="1820431"/>
            <a:ext cx="357351" cy="3909793"/>
          </a:xfrm>
          <a:prstGeom prst="rect">
            <a:avLst/>
          </a:prstGeom>
          <a:solidFill>
            <a:srgbClr val="ED7D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 descr="QQ截图2020112819412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683895"/>
            <a:ext cx="10058400" cy="54902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0">
        <p14:switch dir="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5181600" y="92446"/>
            <a:ext cx="7010400" cy="480164"/>
            <a:chOff x="5167600" y="113199"/>
            <a:chExt cx="7010400" cy="480164"/>
          </a:xfrm>
        </p:grpSpPr>
        <p:sp>
          <p:nvSpPr>
            <p:cNvPr id="2" name="矩形 1"/>
            <p:cNvSpPr/>
            <p:nvPr/>
          </p:nvSpPr>
          <p:spPr>
            <a:xfrm>
              <a:off x="5167600" y="113199"/>
              <a:ext cx="7010400" cy="480164"/>
            </a:xfrm>
            <a:prstGeom prst="rect">
              <a:avLst/>
            </a:prstGeom>
            <a:solidFill>
              <a:srgbClr val="2C556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矩形 2"/>
            <p:cNvSpPr/>
            <p:nvPr/>
          </p:nvSpPr>
          <p:spPr>
            <a:xfrm>
              <a:off x="7398436" y="214781"/>
              <a:ext cx="309880" cy="27559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dist"/>
              <a:endPara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9605892" y="233831"/>
              <a:ext cx="309880" cy="27559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dist"/>
              <a:endParaRPr lang="en-US" altLang="zh-CN" sz="1200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0" y="-9466"/>
            <a:ext cx="5486401" cy="619066"/>
            <a:chOff x="0" y="-9466"/>
            <a:chExt cx="5486401" cy="619066"/>
          </a:xfrm>
        </p:grpSpPr>
        <p:sp>
          <p:nvSpPr>
            <p:cNvPr id="8" name="文本框 7"/>
            <p:cNvSpPr txBox="1"/>
            <p:nvPr/>
          </p:nvSpPr>
          <p:spPr>
            <a:xfrm>
              <a:off x="1412305" y="101696"/>
              <a:ext cx="4074096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" name="平行四边形 32"/>
            <p:cNvSpPr/>
            <p:nvPr/>
          </p:nvSpPr>
          <p:spPr>
            <a:xfrm>
              <a:off x="0" y="-9466"/>
              <a:ext cx="834795" cy="619066"/>
            </a:xfrm>
            <a:prstGeom prst="parallelogram">
              <a:avLst>
                <a:gd name="adj" fmla="val 71730"/>
              </a:avLst>
            </a:prstGeom>
            <a:solidFill>
              <a:srgbClr val="2C556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34" name="图片 33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42" b="10018"/>
            <a:stretch>
              <a:fillRect/>
            </a:stretch>
          </p:blipFill>
          <p:spPr>
            <a:xfrm flipH="1">
              <a:off x="460476" y="-9466"/>
              <a:ext cx="908902" cy="619066"/>
            </a:xfrm>
            <a:custGeom>
              <a:avLst/>
              <a:gdLst>
                <a:gd name="connsiteX0" fmla="*/ 5226511 w 5226511"/>
                <a:gd name="connsiteY0" fmla="*/ 0 h 4673166"/>
                <a:gd name="connsiteX1" fmla="*/ 0 w 5226511"/>
                <a:gd name="connsiteY1" fmla="*/ 0 h 4673166"/>
                <a:gd name="connsiteX2" fmla="*/ 0 w 5226511"/>
                <a:gd name="connsiteY2" fmla="*/ 40165 h 4673166"/>
                <a:gd name="connsiteX3" fmla="*/ 2510564 w 5226511"/>
                <a:gd name="connsiteY3" fmla="*/ 4673166 h 4673166"/>
                <a:gd name="connsiteX4" fmla="*/ 4946182 w 5226511"/>
                <a:gd name="connsiteY4" fmla="*/ 4673166 h 4673166"/>
                <a:gd name="connsiteX5" fmla="*/ 2428192 w 5226511"/>
                <a:gd name="connsiteY5" fmla="*/ 1 h 4673166"/>
                <a:gd name="connsiteX6" fmla="*/ 5226511 w 5226511"/>
                <a:gd name="connsiteY6" fmla="*/ 1 h 4673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26511" h="4673166">
                  <a:moveTo>
                    <a:pt x="5226511" y="0"/>
                  </a:moveTo>
                  <a:lnTo>
                    <a:pt x="0" y="0"/>
                  </a:lnTo>
                  <a:lnTo>
                    <a:pt x="0" y="40165"/>
                  </a:lnTo>
                  <a:lnTo>
                    <a:pt x="2510564" y="4673166"/>
                  </a:lnTo>
                  <a:lnTo>
                    <a:pt x="4946182" y="4673166"/>
                  </a:lnTo>
                  <a:lnTo>
                    <a:pt x="2428192" y="1"/>
                  </a:lnTo>
                  <a:lnTo>
                    <a:pt x="5226511" y="1"/>
                  </a:lnTo>
                  <a:close/>
                </a:path>
              </a:pathLst>
            </a:custGeom>
          </p:spPr>
        </p:pic>
      </p:grpSp>
      <p:sp>
        <p:nvSpPr>
          <p:cNvPr id="12" name="矩形 11"/>
          <p:cNvSpPr/>
          <p:nvPr/>
        </p:nvSpPr>
        <p:spPr>
          <a:xfrm>
            <a:off x="146941" y="1820431"/>
            <a:ext cx="357351" cy="3909793"/>
          </a:xfrm>
          <a:prstGeom prst="rect">
            <a:avLst/>
          </a:prstGeom>
          <a:solidFill>
            <a:srgbClr val="ED7D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 descr="QQ截图2020112819360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7930" y="784860"/>
            <a:ext cx="10058400" cy="54902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0">
        <p14:switch dir="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5181600" y="92446"/>
            <a:ext cx="7010400" cy="480164"/>
            <a:chOff x="5167600" y="113199"/>
            <a:chExt cx="7010400" cy="480164"/>
          </a:xfrm>
        </p:grpSpPr>
        <p:sp>
          <p:nvSpPr>
            <p:cNvPr id="2" name="矩形 1"/>
            <p:cNvSpPr/>
            <p:nvPr/>
          </p:nvSpPr>
          <p:spPr>
            <a:xfrm>
              <a:off x="5167600" y="113199"/>
              <a:ext cx="7010400" cy="480164"/>
            </a:xfrm>
            <a:prstGeom prst="rect">
              <a:avLst/>
            </a:prstGeom>
            <a:solidFill>
              <a:srgbClr val="2C556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矩形 2"/>
            <p:cNvSpPr/>
            <p:nvPr/>
          </p:nvSpPr>
          <p:spPr>
            <a:xfrm>
              <a:off x="7398436" y="214781"/>
              <a:ext cx="309880" cy="27559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dist"/>
              <a:endPara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9605892" y="233831"/>
              <a:ext cx="309880" cy="27559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dist"/>
              <a:endParaRPr lang="en-US" altLang="zh-CN" sz="1200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0" y="-9466"/>
            <a:ext cx="5486401" cy="619066"/>
            <a:chOff x="0" y="-9466"/>
            <a:chExt cx="5486401" cy="619066"/>
          </a:xfrm>
        </p:grpSpPr>
        <p:sp>
          <p:nvSpPr>
            <p:cNvPr id="8" name="文本框 7"/>
            <p:cNvSpPr txBox="1"/>
            <p:nvPr/>
          </p:nvSpPr>
          <p:spPr>
            <a:xfrm>
              <a:off x="1412305" y="101696"/>
              <a:ext cx="4074096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" name="平行四边形 32"/>
            <p:cNvSpPr/>
            <p:nvPr/>
          </p:nvSpPr>
          <p:spPr>
            <a:xfrm>
              <a:off x="0" y="-9466"/>
              <a:ext cx="834795" cy="619066"/>
            </a:xfrm>
            <a:prstGeom prst="parallelogram">
              <a:avLst>
                <a:gd name="adj" fmla="val 71730"/>
              </a:avLst>
            </a:prstGeom>
            <a:solidFill>
              <a:srgbClr val="2C556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34" name="图片 33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42" b="10018"/>
            <a:stretch>
              <a:fillRect/>
            </a:stretch>
          </p:blipFill>
          <p:spPr>
            <a:xfrm flipH="1">
              <a:off x="460476" y="-9466"/>
              <a:ext cx="908902" cy="619066"/>
            </a:xfrm>
            <a:custGeom>
              <a:avLst/>
              <a:gdLst>
                <a:gd name="connsiteX0" fmla="*/ 5226511 w 5226511"/>
                <a:gd name="connsiteY0" fmla="*/ 0 h 4673166"/>
                <a:gd name="connsiteX1" fmla="*/ 0 w 5226511"/>
                <a:gd name="connsiteY1" fmla="*/ 0 h 4673166"/>
                <a:gd name="connsiteX2" fmla="*/ 0 w 5226511"/>
                <a:gd name="connsiteY2" fmla="*/ 40165 h 4673166"/>
                <a:gd name="connsiteX3" fmla="*/ 2510564 w 5226511"/>
                <a:gd name="connsiteY3" fmla="*/ 4673166 h 4673166"/>
                <a:gd name="connsiteX4" fmla="*/ 4946182 w 5226511"/>
                <a:gd name="connsiteY4" fmla="*/ 4673166 h 4673166"/>
                <a:gd name="connsiteX5" fmla="*/ 2428192 w 5226511"/>
                <a:gd name="connsiteY5" fmla="*/ 1 h 4673166"/>
                <a:gd name="connsiteX6" fmla="*/ 5226511 w 5226511"/>
                <a:gd name="connsiteY6" fmla="*/ 1 h 4673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26511" h="4673166">
                  <a:moveTo>
                    <a:pt x="5226511" y="0"/>
                  </a:moveTo>
                  <a:lnTo>
                    <a:pt x="0" y="0"/>
                  </a:lnTo>
                  <a:lnTo>
                    <a:pt x="0" y="40165"/>
                  </a:lnTo>
                  <a:lnTo>
                    <a:pt x="2510564" y="4673166"/>
                  </a:lnTo>
                  <a:lnTo>
                    <a:pt x="4946182" y="4673166"/>
                  </a:lnTo>
                  <a:lnTo>
                    <a:pt x="2428192" y="1"/>
                  </a:lnTo>
                  <a:lnTo>
                    <a:pt x="5226511" y="1"/>
                  </a:lnTo>
                  <a:close/>
                </a:path>
              </a:pathLst>
            </a:custGeom>
          </p:spPr>
        </p:pic>
      </p:grpSp>
      <p:sp>
        <p:nvSpPr>
          <p:cNvPr id="12" name="矩形 11"/>
          <p:cNvSpPr/>
          <p:nvPr/>
        </p:nvSpPr>
        <p:spPr>
          <a:xfrm>
            <a:off x="146941" y="1820431"/>
            <a:ext cx="357351" cy="3909793"/>
          </a:xfrm>
          <a:prstGeom prst="rect">
            <a:avLst/>
          </a:prstGeom>
          <a:solidFill>
            <a:srgbClr val="ED7D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 descr="QQ截图202011281936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683895"/>
            <a:ext cx="10058400" cy="54902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0">
        <p14:switch dir="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5181600" y="92446"/>
            <a:ext cx="7010400" cy="480164"/>
            <a:chOff x="5167600" y="113199"/>
            <a:chExt cx="7010400" cy="480164"/>
          </a:xfrm>
        </p:grpSpPr>
        <p:sp>
          <p:nvSpPr>
            <p:cNvPr id="2" name="矩形 1"/>
            <p:cNvSpPr/>
            <p:nvPr/>
          </p:nvSpPr>
          <p:spPr>
            <a:xfrm>
              <a:off x="5167600" y="113199"/>
              <a:ext cx="7010400" cy="480164"/>
            </a:xfrm>
            <a:prstGeom prst="rect">
              <a:avLst/>
            </a:prstGeom>
            <a:solidFill>
              <a:srgbClr val="2C556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矩形 2"/>
            <p:cNvSpPr/>
            <p:nvPr/>
          </p:nvSpPr>
          <p:spPr>
            <a:xfrm>
              <a:off x="7398436" y="214781"/>
              <a:ext cx="309880" cy="27559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dist"/>
              <a:endPara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9605892" y="233831"/>
              <a:ext cx="309880" cy="27559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dist"/>
              <a:endParaRPr lang="en-US" altLang="zh-CN" sz="1200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0" y="-9466"/>
            <a:ext cx="5486401" cy="619066"/>
            <a:chOff x="0" y="-9466"/>
            <a:chExt cx="5486401" cy="619066"/>
          </a:xfrm>
        </p:grpSpPr>
        <p:sp>
          <p:nvSpPr>
            <p:cNvPr id="8" name="文本框 7"/>
            <p:cNvSpPr txBox="1"/>
            <p:nvPr/>
          </p:nvSpPr>
          <p:spPr>
            <a:xfrm>
              <a:off x="1412305" y="101696"/>
              <a:ext cx="4074096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" name="平行四边形 32"/>
            <p:cNvSpPr/>
            <p:nvPr/>
          </p:nvSpPr>
          <p:spPr>
            <a:xfrm>
              <a:off x="0" y="-9466"/>
              <a:ext cx="834795" cy="619066"/>
            </a:xfrm>
            <a:prstGeom prst="parallelogram">
              <a:avLst>
                <a:gd name="adj" fmla="val 71730"/>
              </a:avLst>
            </a:prstGeom>
            <a:solidFill>
              <a:srgbClr val="2C556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34" name="图片 33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42" b="10018"/>
            <a:stretch>
              <a:fillRect/>
            </a:stretch>
          </p:blipFill>
          <p:spPr>
            <a:xfrm flipH="1">
              <a:off x="460476" y="-9466"/>
              <a:ext cx="908902" cy="619066"/>
            </a:xfrm>
            <a:custGeom>
              <a:avLst/>
              <a:gdLst>
                <a:gd name="connsiteX0" fmla="*/ 5226511 w 5226511"/>
                <a:gd name="connsiteY0" fmla="*/ 0 h 4673166"/>
                <a:gd name="connsiteX1" fmla="*/ 0 w 5226511"/>
                <a:gd name="connsiteY1" fmla="*/ 0 h 4673166"/>
                <a:gd name="connsiteX2" fmla="*/ 0 w 5226511"/>
                <a:gd name="connsiteY2" fmla="*/ 40165 h 4673166"/>
                <a:gd name="connsiteX3" fmla="*/ 2510564 w 5226511"/>
                <a:gd name="connsiteY3" fmla="*/ 4673166 h 4673166"/>
                <a:gd name="connsiteX4" fmla="*/ 4946182 w 5226511"/>
                <a:gd name="connsiteY4" fmla="*/ 4673166 h 4673166"/>
                <a:gd name="connsiteX5" fmla="*/ 2428192 w 5226511"/>
                <a:gd name="connsiteY5" fmla="*/ 1 h 4673166"/>
                <a:gd name="connsiteX6" fmla="*/ 5226511 w 5226511"/>
                <a:gd name="connsiteY6" fmla="*/ 1 h 4673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26511" h="4673166">
                  <a:moveTo>
                    <a:pt x="5226511" y="0"/>
                  </a:moveTo>
                  <a:lnTo>
                    <a:pt x="0" y="0"/>
                  </a:lnTo>
                  <a:lnTo>
                    <a:pt x="0" y="40165"/>
                  </a:lnTo>
                  <a:lnTo>
                    <a:pt x="2510564" y="4673166"/>
                  </a:lnTo>
                  <a:lnTo>
                    <a:pt x="4946182" y="4673166"/>
                  </a:lnTo>
                  <a:lnTo>
                    <a:pt x="2428192" y="1"/>
                  </a:lnTo>
                  <a:lnTo>
                    <a:pt x="5226511" y="1"/>
                  </a:lnTo>
                  <a:close/>
                </a:path>
              </a:pathLst>
            </a:custGeom>
          </p:spPr>
        </p:pic>
      </p:grpSp>
      <p:sp>
        <p:nvSpPr>
          <p:cNvPr id="12" name="矩形 11"/>
          <p:cNvSpPr/>
          <p:nvPr/>
        </p:nvSpPr>
        <p:spPr>
          <a:xfrm>
            <a:off x="146941" y="1820431"/>
            <a:ext cx="357351" cy="3909793"/>
          </a:xfrm>
          <a:prstGeom prst="rect">
            <a:avLst/>
          </a:prstGeom>
          <a:solidFill>
            <a:srgbClr val="ED7D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 descr="QQ截图2020112819364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804545"/>
            <a:ext cx="10058400" cy="54902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0">
        <p14:switch dir="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5181600" y="92446"/>
            <a:ext cx="7010400" cy="480164"/>
            <a:chOff x="5167600" y="113199"/>
            <a:chExt cx="7010400" cy="480164"/>
          </a:xfrm>
        </p:grpSpPr>
        <p:sp>
          <p:nvSpPr>
            <p:cNvPr id="2" name="矩形 1"/>
            <p:cNvSpPr/>
            <p:nvPr/>
          </p:nvSpPr>
          <p:spPr>
            <a:xfrm>
              <a:off x="5167600" y="113199"/>
              <a:ext cx="7010400" cy="480164"/>
            </a:xfrm>
            <a:prstGeom prst="rect">
              <a:avLst/>
            </a:prstGeom>
            <a:solidFill>
              <a:srgbClr val="2C556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矩形 2"/>
            <p:cNvSpPr/>
            <p:nvPr/>
          </p:nvSpPr>
          <p:spPr>
            <a:xfrm>
              <a:off x="7398436" y="214781"/>
              <a:ext cx="309880" cy="27559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dist"/>
              <a:endPara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9605892" y="233831"/>
              <a:ext cx="309880" cy="27559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dist"/>
              <a:endParaRPr lang="en-US" altLang="zh-CN" sz="1200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0" y="-9466"/>
            <a:ext cx="5486401" cy="619066"/>
            <a:chOff x="0" y="-9466"/>
            <a:chExt cx="5486401" cy="619066"/>
          </a:xfrm>
        </p:grpSpPr>
        <p:sp>
          <p:nvSpPr>
            <p:cNvPr id="8" name="文本框 7"/>
            <p:cNvSpPr txBox="1"/>
            <p:nvPr/>
          </p:nvSpPr>
          <p:spPr>
            <a:xfrm>
              <a:off x="1412305" y="101696"/>
              <a:ext cx="4074096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" name="平行四边形 32"/>
            <p:cNvSpPr/>
            <p:nvPr/>
          </p:nvSpPr>
          <p:spPr>
            <a:xfrm>
              <a:off x="0" y="-9466"/>
              <a:ext cx="834795" cy="619066"/>
            </a:xfrm>
            <a:prstGeom prst="parallelogram">
              <a:avLst>
                <a:gd name="adj" fmla="val 71730"/>
              </a:avLst>
            </a:prstGeom>
            <a:solidFill>
              <a:srgbClr val="2C556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34" name="图片 33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42" b="10018"/>
            <a:stretch>
              <a:fillRect/>
            </a:stretch>
          </p:blipFill>
          <p:spPr>
            <a:xfrm flipH="1">
              <a:off x="460476" y="-9466"/>
              <a:ext cx="908902" cy="619066"/>
            </a:xfrm>
            <a:custGeom>
              <a:avLst/>
              <a:gdLst>
                <a:gd name="connsiteX0" fmla="*/ 5226511 w 5226511"/>
                <a:gd name="connsiteY0" fmla="*/ 0 h 4673166"/>
                <a:gd name="connsiteX1" fmla="*/ 0 w 5226511"/>
                <a:gd name="connsiteY1" fmla="*/ 0 h 4673166"/>
                <a:gd name="connsiteX2" fmla="*/ 0 w 5226511"/>
                <a:gd name="connsiteY2" fmla="*/ 40165 h 4673166"/>
                <a:gd name="connsiteX3" fmla="*/ 2510564 w 5226511"/>
                <a:gd name="connsiteY3" fmla="*/ 4673166 h 4673166"/>
                <a:gd name="connsiteX4" fmla="*/ 4946182 w 5226511"/>
                <a:gd name="connsiteY4" fmla="*/ 4673166 h 4673166"/>
                <a:gd name="connsiteX5" fmla="*/ 2428192 w 5226511"/>
                <a:gd name="connsiteY5" fmla="*/ 1 h 4673166"/>
                <a:gd name="connsiteX6" fmla="*/ 5226511 w 5226511"/>
                <a:gd name="connsiteY6" fmla="*/ 1 h 4673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26511" h="4673166">
                  <a:moveTo>
                    <a:pt x="5226511" y="0"/>
                  </a:moveTo>
                  <a:lnTo>
                    <a:pt x="0" y="0"/>
                  </a:lnTo>
                  <a:lnTo>
                    <a:pt x="0" y="40165"/>
                  </a:lnTo>
                  <a:lnTo>
                    <a:pt x="2510564" y="4673166"/>
                  </a:lnTo>
                  <a:lnTo>
                    <a:pt x="4946182" y="4673166"/>
                  </a:lnTo>
                  <a:lnTo>
                    <a:pt x="2428192" y="1"/>
                  </a:lnTo>
                  <a:lnTo>
                    <a:pt x="5226511" y="1"/>
                  </a:lnTo>
                  <a:close/>
                </a:path>
              </a:pathLst>
            </a:custGeom>
          </p:spPr>
        </p:pic>
      </p:grpSp>
      <p:sp>
        <p:nvSpPr>
          <p:cNvPr id="12" name="矩形 11"/>
          <p:cNvSpPr/>
          <p:nvPr/>
        </p:nvSpPr>
        <p:spPr>
          <a:xfrm>
            <a:off x="146941" y="1820431"/>
            <a:ext cx="357351" cy="3909793"/>
          </a:xfrm>
          <a:prstGeom prst="rect">
            <a:avLst/>
          </a:prstGeom>
          <a:solidFill>
            <a:srgbClr val="ED7D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 descr="QQ截图2020112819365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683895"/>
            <a:ext cx="10058400" cy="54902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0">
        <p14:switch dir="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166</Words>
  <Application>WPS 演示</Application>
  <PresentationFormat>宽屏</PresentationFormat>
  <Paragraphs>60</Paragraphs>
  <Slides>27</Slides>
  <Notes>30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27</vt:i4>
      </vt:variant>
    </vt:vector>
  </HeadingPairs>
  <TitlesOfParts>
    <vt:vector size="37" baseType="lpstr">
      <vt:lpstr>Arial</vt:lpstr>
      <vt:lpstr>宋体</vt:lpstr>
      <vt:lpstr>Wingdings</vt:lpstr>
      <vt:lpstr>微软雅黑</vt:lpstr>
      <vt:lpstr>Times New Roman</vt:lpstr>
      <vt:lpstr>等线</vt:lpstr>
      <vt:lpstr>Arial Unicode MS</vt:lpstr>
      <vt:lpstr>等线 Light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优品PPT</dc:creator>
  <cp:keywords>http:/www.ypppt.com</cp:keywords>
  <cp:lastModifiedBy>chr</cp:lastModifiedBy>
  <cp:revision>92</cp:revision>
  <dcterms:created xsi:type="dcterms:W3CDTF">2019-02-26T07:34:00Z</dcterms:created>
  <dcterms:modified xsi:type="dcterms:W3CDTF">2020-11-29T23:26:59Z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2052-11.1.0.9208</vt:lpwstr>
  </property>
</Properties>
</file>

<file path=docProps/thumbnail.jpeg>
</file>